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66" r:id="rId3"/>
    <p:sldId id="277" r:id="rId4"/>
    <p:sldId id="281" r:id="rId5"/>
    <p:sldId id="268" r:id="rId6"/>
    <p:sldId id="280" r:id="rId7"/>
    <p:sldId id="282" r:id="rId8"/>
    <p:sldId id="267" r:id="rId9"/>
    <p:sldId id="270" r:id="rId10"/>
    <p:sldId id="283" r:id="rId11"/>
    <p:sldId id="279" r:id="rId12"/>
    <p:sldId id="284" r:id="rId13"/>
    <p:sldId id="295" r:id="rId14"/>
    <p:sldId id="269" r:id="rId15"/>
    <p:sldId id="271" r:id="rId16"/>
    <p:sldId id="272" r:id="rId17"/>
    <p:sldId id="273" r:id="rId18"/>
    <p:sldId id="289" r:id="rId19"/>
    <p:sldId id="290" r:id="rId20"/>
    <p:sldId id="291" r:id="rId21"/>
    <p:sldId id="292" r:id="rId22"/>
    <p:sldId id="293" r:id="rId23"/>
    <p:sldId id="294" r:id="rId24"/>
    <p:sldId id="276" r:id="rId25"/>
    <p:sldId id="278" r:id="rId26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7"/>
    </p:embeddedFont>
    <p:embeddedFont>
      <p:font typeface="G마켓 산스 TTF Medium" panose="02000000000000000000" pitchFamily="2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  <a:srgbClr val="FFFFFF"/>
    <a:srgbClr val="34D1C6"/>
    <a:srgbClr val="79C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38" autoAdjust="0"/>
    <p:restoredTop sz="94660"/>
  </p:normalViewPr>
  <p:slideViewPr>
    <p:cSldViewPr snapToGrid="0">
      <p:cViewPr varScale="1">
        <p:scale>
          <a:sx n="85" d="100"/>
          <a:sy n="85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2:35:26.2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2223 1354 24575,'-25'-1'0,"0"-2"0,-1-1 0,-47-13 0,40 8 0,-48-6 0,57 12 0,4 2 0,1-1 0,-1-1 0,1-1 0,0 0 0,0-2 0,-24-10 0,28 11 0,0 1 0,0 0 0,0 0 0,0 2 0,-1 0 0,1 1 0,-1 0 0,-20 2 0,13 0 0,0-2 0,-43-6 0,-161-43 0,165 37 0,-74-5 0,82 13 0,0-2 0,-72-21 0,26 0 0,-146-23 0,225 46 0,1 0 0,-26-10 0,27 8 0,0 1 0,-36-6 0,12 7 0,0 3 0,0 2 0,-45 5 0,85-5 0,-1 0 0,0 1 0,1-1 0,-1 1 0,1 0 0,0 0 0,-1 1 0,1-1 0,0 1 0,-1-1 0,1 1 0,0 0 0,0 0 0,1 1 0,-1-1 0,0 1 0,1-1 0,-1 1 0,1 0 0,-3 4 0,0 3 0,1 0 0,0 0 0,0 0 0,1 0 0,-2 19 0,-1 3 0,3 0 0,0 0 0,2 1 0,2-1 0,5 39 0,36 158 0,-38-216 0,0-1 0,1 1 0,11 19 0,-10-19 0,0 0 0,0 0 0,4 15 0,-9-22 0,0-1 0,1 0 0,0 0 0,0-1 0,0 1 0,1 0 0,-1-1 0,1 1 0,5 4 0,-7-8 0,0 0 0,0 0 0,0 0 0,0 0 0,1 0 0,-1 0 0,0 0 0,1-1 0,-1 1 0,0 0 0,1-1 0,-1 1 0,1-1 0,-1 0 0,1 0 0,-1 1 0,1-1 0,-1 0 0,1 0 0,-1 0 0,1 0 0,-1-1 0,1 1 0,-1 0 0,1-1 0,-1 1 0,1-1 0,-1 1 0,0-1 0,1 0 0,-1 1 0,0-1 0,1 0 0,-1 0 0,0 0 0,1-1 0,9-10 0,-1 1 0,0-1 0,0-1 0,-2 1 0,0-2 0,0 1 0,-1-1 0,7-20 0,11-19 0,3-3 0,-16 31 0,0 0 0,1 2 0,24-33 0,-37 56 0,1 0 0,-1-1 0,0 1 0,0 0 0,0-1 0,0 1 0,1-1 0,-1 1 0,0 0 0,0 0 0,1-1 0,-1 1 0,0 0 0,0-1 0,1 1 0,-1 0 0,0 0 0,1 0 0,-1-1 0,0 1 0,1 0 0,-1 0 0,1 0 0,-1 0 0,0 0 0,1 0 0,-1 0 0,1-1 0,-1 1 0,0 0 0,1 1 0,-1-1 0,1 0 0,-1 0 0,1 0 0,0 15 0,-8 23 0,-9 8 0,-1-1 0,-3 0 0,-31 51 0,31-60 0,14-25 0,4-5 0,-1 1 0,0-1 0,-1 0 0,0 0 0,0 0 0,0 0 0,-1-1 0,1 0 0,-1 0 0,-1 0 0,-8 6 0,14-11 0,-1 0 0,0 1 0,1-1 0,-1 0 0,0 0 0,1 0 0,-1 0 0,0 0 0,0 0 0,1 0 0,-1 0 0,0 0 0,1 0 0,-1 0 0,0 0 0,0 0 0,1-1 0,-1 1 0,0 0 0,1-1 0,-1 1 0,1 0 0,-1-1 0,0 1 0,1-1 0,-1 1 0,1-1 0,-1 1 0,1-1 0,-1 1 0,1-1 0,0 1 0,-1-1 0,1 0 0,0 1 0,-1-1 0,1 0 0,0 1 0,0-1 0,-1 0 0,1 0 0,-6-32 0,6 31 0,-6-86 0,9-108 0,1 49 0,-4 111 0,1-41 0,-3 54 0,2 23 0,0 0 0,-1 0 0,1 0 0,0 0 0,0 0 0,0 0 0,0 0 0,0 1 0,0-1 0,0 0 0,0 0 0,0 0 0,0 0 0,-1 0 0,1 0 0,0 0 0,0 0 0,0 0 0,0 0 0,0 0 0,0 0 0,0 0 0,0 0 0,-1 0 0,1 0 0,0 0 0,0 0 0,0 0 0,0 0 0,0 0 0,0 0 0,0 0 0,-1 0 0,1 0 0,0 0 0,0 0 0,0 0 0,0 0 0,0 0 0,0 0 0,0-1 0,0 1 0,0 0 0,0 0 0,-1 0 0,1 0 0,0 0 0,0 0 0,0 0 0,-7 18 0,-8 17 0,1 2 0,-12 56 0,25-92 0,1 0 0,0 0 0,-1 0 0,1 0 0,0 1 0,0-1 0,-1 0 0,1 0 0,0 1 0,0-1 0,0 0 0,1 0 0,-1 0 0,0 1 0,0-1 0,1 0 0,-1 0 0,0 0 0,1 0 0,-1 1 0,2 1 0,-1-3 0,0 0 0,0 0 0,0 0 0,0 0 0,0-1 0,0 1 0,0 0 0,0 0 0,-1 0 0,1-1 0,0 1 0,0-1 0,0 1 0,0 0 0,-1-1 0,1 0 0,0 1 0,0-1 0,-1 1 0,1-1 0,0-1 0,10-8 0,0-2 0,11-16 0,105-170 0,-85 126 0,4 1 0,61-71 0,-106 140 0,22-20 0,-23 22 0,0 0 0,1-1 0,-1 1 0,1-1 0,-1 1 0,1 0 0,-1 0 0,0-1 0,1 1 0,-1 0 0,1 0 0,0 0 0,-1-1 0,1 1 0,-1 0 0,1 0 0,-1 0 0,1 0 0,-1 0 0,1 0 0,-1 0 0,1 0 0,-1 0 0,1 0 0,0 1 0,-1-1 0,1 0 0,-1 0 0,1 0 0,-1 1 0,0-1 0,1 0 0,-1 1 0,1-1 0,-1 0 0,1 1 0,-1-1 0,0 0 0,1 1 0,-1-1 0,0 1 0,1-1 0,-1 1 0,0-1 0,0 1 0,1-1 0,-1 1 0,0-1 0,0 1 0,4 17 0,-1 0 0,-1 0 0,0 0 0,-1 0 0,-2 1 0,1-1 0,-5 19 0,4-19 0,-11 79 0,-5-2 0,-41 138 0,56-211 0,2-22 0,0 0 0,0 0 0,0 0 0,0 0 0,0 1 0,1-1 0,-1 0 0,0 0 0,0 0 0,0 0 0,0 0 0,1 0 0,-1 1 0,0-1 0,0 0 0,0 0 0,1 0 0,-1 0 0,0 0 0,0 0 0,1 0 0,-1 0 0,0 0 0,0 0 0,0 0 0,1 0 0,-1 0 0,0 0 0,0 0 0,1 0 0,-1 0 0,0 0 0,0-1 0,0 1 0,0 0 0,1 0 0,-1 0 0,0 0 0,0 0 0,0 0 0,1-1 0,-1 1 0,0 0 0,4-4 0,0 1 0,0-1 0,0 0 0,-1 0 0,0-1 0,3-4 0,269-445 0,-275 454 0,29-42 0,-28 41 0,0 0 0,-1 0 0,1 1 0,0-1 0,0 0 0,0 0 0,1 0 0,-1 1 0,0-1 0,0 1 0,0-1 0,0 1 0,1-1 0,1 1 0,-3 0 0,1 0 0,0 0 0,0 0 0,-1 0 0,1 1 0,0-1 0,-1 0 0,1 1 0,-1-1 0,1 0 0,0 1 0,-1-1 0,1 1 0,-1-1 0,1 1 0,-1-1 0,1 1 0,-1-1 0,1 1 0,-1 0 0,0-1 0,1 1 0,-1 0 0,0-1 0,0 1 0,1 0 0,-1-1 0,0 2 0,3 13 0,0 0 0,-2 0 0,1 1 0,-2-1 0,0 1 0,-1-1 0,-6 31 0,3-8 0,-14 65 0,7-41 0,11-46 0,0-16 0,0 0 0,0 0 0,0 1 0,0-1 0,0 0 0,0 0 0,0 0 0,1 0 0,-1 0 0,0 0 0,0 0 0,0 1 0,0-1 0,0 0 0,0 0 0,1 0 0,-1 0 0,0 0 0,0 0 0,0 0 0,0 0 0,0 0 0,1 0 0,-1 0 0,0 0 0,0 0 0,0 0 0,0 0 0,1 0 0,-1 0 0,0 0 0,0 0 0,0 0 0,0 0 0,0 0 0,1 0 0,-1 0 0,0 0 0,0-1 0,0 1 0,0 0 0,0 0 0,0 0 0,1 0 0,18-24 0,40-92 0,-3 4 0,-19 43 0,13-23 0,-49 91 0,-1 0 0,1 0 0,-1 0 0,1 0 0,0 0 0,-1 0 0,1 0 0,0 0 0,0 0 0,-1 1 0,1-1 0,0 0 0,0 1 0,0-1 0,0 1 0,0-1 0,2 0 0,-3 1 0,1 0 0,-1 0 0,1 1 0,-1-1 0,0 0 0,1 0 0,-1 1 0,1-1 0,-1 0 0,0 1 0,1-1 0,-1 0 0,0 1 0,0-1 0,1 1 0,-1-1 0,0 0 0,0 1 0,0-1 0,1 1 0,-1-1 0,0 1 0,0-1 0,0 1 0,0-1 0,0 1 0,0 0 0,0 42 0,-27 113 0,7-54 0,-1-10 0,21-92 0,0-1 0,0 1 0,0 0 0,0 0 0,1 0 0,-1 0 0,0 0 0,0 0 0,0 0 0,0 0 0,0 0 0,0 0 0,0 0 0,0 0 0,0 0 0,0 0 0,0-1 0,0 1 0,0 0 0,0 0 0,1 0 0,-1 0 0,0 0 0,0 0 0,0 0 0,0 0 0,0 0 0,0 0 0,0 0 0,0 0 0,0 0 0,0 0 0,1 0 0,-1 0 0,0 0 0,0 0 0,0 0 0,0 0 0,0 0 0,0 0 0,0 1 0,0-1 0,0 0 0,0 0 0,0 0 0,0 0 0,1 0 0,-1 0 0,0 0 0,0 0 0,0 0 0,0 0 0,0 0 0,0 0 0,0 0 0,0 0 0,0 1 0,0-1 0,0 0 0,0 0 0,0 0 0,0 0 0,0 0 0,0 0 0,0 0 0,11-9 0,11-13 0,58-83 0,-19 23 0,-48 72 0,-13 10 0,0 0 0,0 0 0,0 0 0,1 0 0,-1 0 0,0 0 0,0 0 0,1 0 0,-1 0 0,0 0 0,0 0 0,0 0 0,1 0 0,-1 0 0,0 0 0,0 0 0,0 1 0,1-1 0,-1 0 0,0 0 0,0 0 0,0 0 0,0 1 0,0-1 0,1 0 0,-1 0 0,0 0 0,0 1 0,0-1 0,0 0 0,0 0 0,0 0 0,0 1 0,0-1 0,0 0 0,0 1 0,-2 32 0,-15 30 0,-3-1 0,-56 119 0,31-81 0,10-10 0,-24 50 0,56-135 0,-1 4 0,5-12 0,13-21 0,290-478 0,-284 468 0,41-50 0,-60 83 0,-1 0 0,1 0 0,0 0 0,-1 1 0,1-1 0,0 0 0,0 0 0,0 1 0,-1-1 0,1 0 0,0 1 0,0-1 0,0 1 0,0-1 0,0 1 0,2-1 0,-3 1 0,1 1 0,-1-1 0,0 0 0,1 0 0,-1 0 0,0 1 0,1-1 0,-1 0 0,0 1 0,0-1 0,1 0 0,-1 1 0,0-1 0,0 0 0,0 1 0,1-1 0,-1 1 0,0-1 0,0 0 0,0 1 0,0-1 0,0 1 0,0-1 0,0 0 0,0 1 0,0-1 0,0 1 0,0 0 0,-8 40 0,-25 44 0,-76 137 0,80-180 0,27-40 0,0 0 0,0 1 0,-1-1 0,1 0 0,0 0 0,-1 0 0,1 0 0,-1-1 0,1 1 0,-1-1 0,0 1 0,0-1 0,-5 1 0,7-2 0,1 0 0,-1 0 0,0 0 0,0-1 0,1 1 0,-1 0 0,0-1 0,1 1 0,-1-1 0,0 1 0,1-1 0,-1 1 0,0-1 0,1 1 0,-1-1 0,1 1 0,-1-1 0,1 0 0,-1 1 0,1-1 0,0 0 0,-1 0 0,1 1 0,0-1 0,-1 0 0,1 0 0,0 1 0,0-1 0,0 0 0,0 0 0,0 0 0,0-1 0,-2-32 0,2 29 0,0-4 0,0 1 0,0-1 0,-1 0 0,0 0 0,-1 0 0,-3-12 0,4 19 0,-1-1 0,1 1 0,0 0 0,0-1 0,-1 1 0,0 0 0,1 0 0,-1 0 0,0 0 0,0 1 0,0-1 0,0 0 0,0 1 0,0 0 0,0-1 0,-1 1 0,1 0 0,-1 0 0,1 0 0,0 0 0,-1 1 0,0-1 0,1 1 0,-1-1 0,1 1 0,-1 0 0,-3 0 0,0 0 0,1 1 0,0 0 0,0 0 0,-1 0 0,1 0 0,0 1 0,0 0 0,0 0 0,0 0 0,-7 5 0,-45 36 0,48-35 0,-189 169 0,-192 222 0,370-379 0,20-20 0,0 0 0,-1 0 0,1 0 0,0 0 0,0 1 0,0-1 0,0 0 0,0 0 0,0 0 0,0 0 0,0 0 0,0 0 0,0 0 0,-1 1 0,1-1 0,0 0 0,0 0 0,0 0 0,0 0 0,0 0 0,0 0 0,-1 0 0,1 0 0,0 0 0,0 0 0,0 0 0,0 0 0,0 0 0,-1 0 0,1 0 0,0 0 0,0 0 0,0 0 0,0 0 0,0 0 0,0 0 0,-1 0 0,1 0 0,0 0 0,0 0 0,0 0 0,0 0 0,0 0 0,0-1 0,-1 1 0,1 0 0,0 0 0,0 0 0,0 0 0,0 0 0,0 0 0,0 0 0,0 0 0,0-1 0,0 1 0,0 0 0,-1 0 0,4-12 0,7-14 0,43-83 0,13-22 0,11-19 0,-67 189 0,-9-37 0,1 0 0,-1 0 0,1 0 0,-1-1 0,1 1 0,0-1 0,0 0 0,0 1 0,0-1 0,0 0 0,0 0 0,0 0 0,0 0 0,0 0 0,0-1 0,1 1 0,-1-1 0,0 1 0,0-1 0,5 0 0,48-3 0,-48 3 0,79-15 0,0-4 0,114-40 0,-103 28 0,88-23 0,213-35 0,-389 88 0,1-1 0,-1 0 0,1 1 0,0 1 0,0-1 0,15 3 0,-25-2 0,1 0 0,-1 0 0,1 0 0,-1 0 0,1 0 0,-1 0 0,1 0 0,-1 0 0,1 1 0,-1-1 0,1 0 0,-1 0 0,1 1 0,-1-1 0,0 0 0,1 1 0,-1-1 0,1 0 0,-1 1 0,0-1 0,1 0 0,-1 1 0,0-1 0,1 1 0,-1-1 0,0 1 0,0-1 0,0 1 0,1-1 0,-1 1 0,0-1 0,0 1 0,-9 17 0,-24 11 0,-58 32 0,-194 98 0,276-155 0,0 1 0,1-1 0,0 1 0,0 1 0,0 0 0,0 0 0,-12 13 0,20-18 0,0-1 0,-1 0 0,1 1 0,0-1 0,0 0 0,0 1 0,0-1 0,0 1 0,0-1 0,0 0 0,0 1 0,0-1 0,0 0 0,1 1 0,-1-1 0,0 1 0,0-1 0,0 0 0,0 1 0,0-1 0,1 0 0,-1 1 0,0-1 0,0 0 0,1 0 0,-1 1 0,0-1 0,0 0 0,1 1 0,-1-1 0,0 0 0,1 0 0,-1 0 0,0 0 0,1 1 0,-1-1 0,1 0 0,-1 0 0,0 0 0,1 0 0,-1 0 0,0 0 0,1 0 0,-1 0 0,1 0 0,-1 0 0,0 0 0,1 0 0,-1 0 0,1 0 0,25 1 0,33-11 0,0-2 0,113-39 0,-45 11 0,-65 22 0,-62 18 0,0 0 0,0 0 0,0 0 0,0 0 0,0 0 0,0 0 0,-1 1 0,1-1 0,0 0 0,0 0 0,0 0 0,0 0 0,0 0 0,0 0 0,0 0 0,-1 0 0,1 0 0,0 0 0,0 0 0,0 0 0,0 0 0,0-1 0,0 1 0,0 0 0,-1 0 0,1 0 0,0 0 0,0 0 0,0 0 0,0 0 0,0 0 0,0 0 0,0 0 0,0 0 0,0 0 0,-1 0 0,1-1 0,0 1 0,0 0 0,0 0 0,0 0 0,0 0 0,0 0 0,0 0 0,0 0 0,0-1 0,0 1 0,0 0 0,0 0 0,0 0 0,0 0 0,0 0 0,0 0 0,0 0 0,0-1 0,0 1 0,0 0 0,0 0 0,0 0 0,0 0 0,0 0 0,0 0 0,0 0 0,0-1 0,1 1 0,-1 0 0,0 0 0,0 0 0,-13-2 0,-15 3 0,0 0 0,0 2 0,0 1 0,1 1 0,-1 2 0,-32 12 0,-7 6 0,-79 43 0,126-58 0,-20 9 0,1 2 0,-71 51 0,110-72 0,0 0 0,-1 0 0,1 1 0,0-1 0,-1 0 0,1 0 0,0 0 0,0 1 0,-1-1 0,1 0 0,0 0 0,-1 1 0,1-1 0,0 0 0,0 1 0,0-1 0,-1 0 0,1 1 0,0-1 0,0 0 0,0 1 0,0-1 0,0 1 0,0-1 0,0 0 0,0 1 0,0-1 0,0 0 0,0 1 0,0-1 0,0 1 0,0-1 0,0 0 0,0 1 0,0-1 0,14 6 0,23-6 0,177-27 0,-204 27 0,-2-1 0,0 1 0,0-1 0,0-1 0,11-2 0,-20 4 0,1 0 0,0 0 0,0 0 0,0 0 0,-1 0 0,1 0 0,0-1 0,0 1 0,-1 0 0,1 0 0,0 0 0,0 0 0,0 0 0,-1 0 0,1-1 0,0 1 0,0 0 0,0 0 0,0 0 0,-1-1 0,1 1 0,0 0 0,0 0 0,0 0 0,0-1 0,0 1 0,0 0 0,0 0 0,0 0 0,0-1 0,0 1 0,0 0 0,0 0 0,0-1 0,0 1 0,0 0 0,0 0 0,0-1 0,0 1 0,0 0 0,0 0 0,0-1 0,0 1 0,0 0 0,0 0 0,0 0 0,0-1 0,1 1 0,-1 0 0,0 0 0,0 0 0,0 0 0,0-1 0,1 1 0,-1 0 0,0 0 0,0 0 0,0 0 0,1 0 0,-1-1 0,0 1 0,-22-5 0,-28 0 0,1 3 0,0 2 0,-1 2 0,1 3 0,-69 14 0,110-17 0,0 1 0,0 0 0,1 0 0,-1 1 0,-9 6 0,9-6 0,0 1 0,0-1 0,-17 5 0,11-5 0,-43 12 0,-1-2 0,-64 6 0,42-13 0,-283 36 0,251-32 0,263-14 0,212-10 0,107-47 0,-100 10 0,-317 45 0,798-73 0,-824 76 0,45-3 0,142 8 0,-324-16 0,55 8 0,1-2 0,-80-21 0,132 28 0,0-1 0,0 0 0,0 1 0,0-1 0,0 0 0,0 0 0,0 0 0,0 0 0,1 0 0,-1 0 0,0-1 0,1 1 0,-3-2 0,4 2 0,0 1 0,0-1 0,0 1 0,-1-1 0,1 1 0,0-1 0,0 0 0,0 1 0,0-1 0,0 1 0,0-1 0,0 1 0,0-1 0,0 1 0,0-1 0,0 1 0,1-1 0,-1 1 0,0-1 0,0 1 0,1-2 0,14-15 0,26-10 0,0 1 0,2 2 0,0 1 0,55-18 0,-59 24 0,321-119 0,-262 106 0,178-30 0,-240 57 0,-25 6 0,-17 3 0,-19 4 0,-143 32 0,-13 4 0,173-43 0,9 0 0,17-1 0,30-1 0,-48-1 0,79-2 0,89 3 0,-165-1 0,-1 0 0,0 1 0,0-1 0,1 0 0,-1 1 0,0 0 0,0-1 0,0 1 0,0 0 0,0 0 0,0 0 0,0 0 0,0 1 0,0-1 0,0 0 0,1 3 0,-2-3 0,-1 0 0,1 0 0,-1 0 0,1 0 0,-1 0 0,0 0 0,1 1 0,-1-1 0,0 0 0,0 0 0,0 0 0,0 1 0,0-1 0,0 0 0,0 0 0,0 0 0,-1 1 0,1-1 0,0 0 0,-1 0 0,1 0 0,-1 0 0,1 0 0,-1 0 0,0 0 0,1 0 0,-1 0 0,0 0 0,0 0 0,0 0 0,0 0 0,-1 0 0,-7 8 0,0-1 0,-1 0 0,0 0 0,-1-1 0,1 0 0,-1-1 0,-1 0 0,-20 6 0,-104 28 0,111-34 0,-67 11 0,153-42 0,1-2 0,35-10 0,106-23 0,-195 58 0,34-6 0,-40 7 0,1 1 0,-1 0 0,0 0 0,0 0 0,0 0 0,0 0 0,0 0 0,0 1 0,0-1 0,1 1 0,-1-1 0,0 1 0,0 0 0,0 0 0,2 1 0,-3-1 0,-1 0 0,0-1 0,0 1 0,0-1 0,0 1 0,0 0 0,0-1 0,0 1 0,0 0 0,0-1 0,0 1 0,0-1 0,0 1 0,0 0 0,0-1 0,-1 1 0,1-1 0,0 1 0,0-1 0,-1 1 0,1 0 0,0-1 0,-1 1 0,1-1 0,-1 0 0,1 1 0,-1-1 0,1 1 0,0-1 0,-1 0 0,0 1 0,1-1 0,-1 0 0,1 1 0,-1-1 0,1 0 0,-1 0 0,0 1 0,-26 14 0,25-15 0,-152 69 0,770-336 0,-477 227 0,-565 245 0,420-202 0,-24 9 0,2 2 0,-50 32 0,67-35 0,16-7 0,25-8 0,267-44 0,-223 38 0,-51 6 0,-16 2 0,-1 1 0,1 0 0,-1 0 0,1 0 0,-1 1 0,1 0 0,0 0 0,-1 1 0,13 2 0,-18-3 0,-1 1 0,1-1 0,-1 0 0,1 0 0,-1 0 0,1 0 0,0 1 0,-1-1 0,1 0 0,-1 0 0,0 1 0,1-1 0,-1 0 0,1 1 0,-1-1 0,1 1 0,-1-1 0,0 0 0,1 1 0,-1-1 0,0 1 0,0-1 0,1 1 0,-1-1 0,0 1 0,0-1 0,0 1 0,1 0 0,-1-1 0,0 1 0,0-1 0,0 2 0,-1-1 0,1 0 0,-1 0 0,0 0 0,1 0 0,-1 1 0,0-1 0,0 0 0,0 0 0,1-1 0,-1 1 0,0 0 0,0 0 0,-2 1 0,-37 18 0,14-11 0,-1-2 0,-1-1 0,-43 4 0,35-6 0,-49 13 0,56-9 0,0-2 0,0-1 0,-1-1 0,-43 0 0,68-4 0,0 0 0,0 1 0,0-1 0,0 1 0,0 0 0,0 0 0,0 1 0,0-1 0,0 1 0,0 0 0,1 1 0,-1-1 0,1 1 0,-6 4 0,-115 73 0,70-46 0,-107 49 0,141-74 0,-1-1 0,0-1 0,-1-1 0,1 0 0,-1-2 0,0-1 0,-1-1 0,-36-1 0,52-2 0,-1 0 0,1-1 0,0 1 0,0-2 0,0 1 0,0-1 0,1 0 0,-1-1 0,1 0 0,-14-9 0,18 11 0,1 0 0,-1 0 0,0-1 0,1 1 0,-1-1 0,1 0 0,0 1 0,0-1 0,0 0 0,0 0 0,1 0 0,-1 0 0,1-1 0,0 1 0,0 0 0,0-1 0,0 1 0,1 0 0,-1-1 0,1 1 0,0-1 0,0 1 0,0-1 0,0 1 0,1-1 0,-1 1 0,1-1 0,1-3 0,0 4 0,-1 0 0,1 0 0,0 0 0,0 0 0,0 0 0,0 0 0,1 0 0,-1 1 0,1 0 0,-1-1 0,1 1 0,0 0 0,0 0 0,0 0 0,7-2 0,56-19 0,-39 14 0,5-2 0,1 1 0,48-8 0,-71 16 0,0 1 0,-1 0 0,1 1 0,0 0 0,0 0 0,-1 1 0,1 0 0,0 1 0,-1 0 0,1 1 0,-1 0 0,0 0 0,13 7 0,-18-7 0,1 0 0,-1 1 0,1 0 0,-1 0 0,-1 0 0,1 1 0,0-1 0,-1 1 0,0 0 0,0 0 0,-1 0 0,1 0 0,2 11 0,2 5 0,-2 1 0,4 25 0,-9-44 0,1-1 0,-1-1 0,0 1 0,0-1 0,0 1 0,1-1 0,-1 0 0,1 1 0,-1-1 0,1 1 0,0-1 0,-1 0 0,1 0 0,0 1 0,0-1 0,0 0 0,0 0 0,0 0 0,0 0 0,0 0 0,0 0 0,0 0 0,1 0 0,-1-1 0,0 1 0,1 0 0,-1-1 0,0 1 0,1-1 0,-1 1 0,1-1 0,-1 0 0,1 1 0,-1-1 0,1 0 0,-1 0 0,1 0 0,-1 0 0,1-1 0,-1 1 0,0 0 0,1-1 0,-1 1 0,3-1 0,8-4 0,0 1 0,0-2 0,-1 0 0,15-9 0,-5 3 0,88-45 0,2 5 0,182-59 0,-274 104 0,-16 6 0,0-1 0,0 1 0,0 0 0,-1 0 0,1 0 0,1 0 0,-1 1 0,0-1 0,0 1 0,0 0 0,0-1 0,0 1 0,0 1 0,0-1 0,5 1 0,-7 0 0,0 0 0,-1-1 0,1 1 0,-1-1 0,1 1 0,-1 0 0,1-1 0,-1 1 0,1 0 0,-1 0 0,0 0 0,1-1 0,-1 1 0,0 0 0,0 0 0,1 0 0,-1-1 0,0 1 0,0 0 0,0 0 0,0 0 0,0 0 0,0 0 0,-1-1 0,1 1 0,0 0 0,0 0 0,-1 0 0,1-1 0,0 1 0,-1 0 0,1 0 0,0-1 0,-1 1 0,1 0 0,-1 0 0,0-1 0,1 1 0,-2 0 0,-25 30 0,25-28 0,-14 10 0,0 0 0,0-1 0,-1-1 0,-29 14 0,22-11 0,-29 20 0,52-34 0,1 0 0,0 0 0,0 0 0,-1 0 0,1 1 0,0-1 0,0 0 0,-1 0 0,1 0 0,0 0 0,0 1 0,-1-1 0,1 0 0,0 0 0,0 1 0,0-1 0,0 0 0,-1 1 0,1-1 0,0 0 0,0 0 0,0 1 0,0-1 0,0 0 0,0 1 0,0-1 0,0 0 0,0 1 0,0-1 0,0 0 0,0 1 0,0-1 0,0 0 0,0 0 0,0 1 0,0-1 0,0 0 0,0 1 0,0-1 0,1 0 0,-1 0 0,0 1 0,0-1 0,0 0 0,1 0 0,-1 1 0,0-1 0,0 0 0,0 0 0,1 1 0,-1-1 0,0 0 0,1 0 0,-1 0 0,0 0 0,0 0 0,1 1 0,-1-1 0,0 0 0,1 0 0,-1 0 0,0 0 0,1 0 0,-1 0 0,0 0 0,0 0 0,1 0 0,-1 0 0,1 0 0,9 1 0,-8-2 0,-5 0 0,-24-7 0,0-1 0,0-1 0,1-2 0,-46-27 0,41 20 0,1-1 0,1-2 0,1 0 0,1-2 0,1-1 0,1-1 0,2-1 0,0-1 0,2-2 0,1 0 0,1 0 0,2-2 0,-22-57 0,4-18-199,4-2 0,6-1 0,-20-189-1,31 92 200,15 165 0,1 0 0,14-76 0,-13 106 0,-1 1 0,2 0 0,-1 0 0,2 0 0,-1 0 0,1 1 0,1 0 0,9-14 0,-10 18 0,0 0 0,1 0 0,0 1 0,0 0 0,0 0 0,1 0 0,-1 1 0,1 0 0,0 0 0,1 0 0,-1 1 0,13-4 0,0 3 34,1 0-1,-1 1 0,1 1 0,0 1 0,0 1 1,-1 0-1,1 2 0,0 0 0,-1 2 0,1 0 1,29 11-1,16 8 100,-2 4-1,65 36 1,-91-43-133,0 2 0,-2 2 0,46 39 0,-60-44 0,-1 1 0,-1 1 0,-1 1 0,-1 1 0,-1 0 0,15 27 0,-27-39 0,0-1 0,0 1 0,-1 0 0,0 0 0,-1 0 0,-1 0 0,1 1 0,-2-1 0,0 1 0,0-1 0,-1 1 0,0 0 0,-1-1 0,-1 1 0,0-1 0,0 1 0,-1-1 0,0 0 0,-1 0 0,-6 12 0,-2 1 0,-1-1 0,-2-1 0,0 0 0,-1 0 0,-1-2 0,-1 0 0,-34 29 0,-3-4-121,-1-3-1,-2-2 0,-1-3 0,-123 57 1,105-62-32,-1-4 1,-1-3 0,-152 28 0,194-47 139,0-2 1,0-2-1,0-1 1,0-1-1,-72-12 1,94 9 67,0 0-1,0-1 1,0-1 0,0 0 0,1-1 0,0 0 0,0-1 0,0-1 0,1 0 0,0-1 0,1-1 0,0 0-1,1 0 1,0-1 0,0-1 0,-16-23 0,22 28-22,0-1 0,1 0 1,0 0-1,1-1 0,0 1 0,0-1 0,0 1 1,1-1-1,-1-14 0,3 18-32,0 1 0,0-1 1,0 1-1,1-1 0,-1 1 0,1 0 1,0-1-1,1 1 0,-1 0 0,1 0 1,0 0-1,0 0 0,0 0 0,0 0 1,1 0-1,-1 1 0,1-1 0,0 1 1,0 0-1,1 0 0,4-4 0,6-2-1,1 0 0,0 1 0,1 0 0,0 1 0,0 1 0,0 1 0,1 0 0,30-4 0,10 1 0,75 0 0,-119 8 0,-6-1 0,1 1 0,0-1 0,0 1 0,-1 1 0,1 0 0,0 0 0,-1 0 0,1 1 0,-1 0 0,9 4 0,-15-6 0,-1 0 0,0 0 0,0 1 0,0-1 0,0 0 0,0 0 0,1 0 0,-1 0 0,0 1 0,0-1 0,0 0 0,0 0 0,0 0 0,0 1 0,0-1 0,0 0 0,1 0 0,-1 1 0,0-1 0,0 0 0,0 0 0,0 1 0,0-1 0,0 0 0,0 0 0,-1 1 0,1-1 0,0 0 0,0 0 0,0 0 0,0 1 0,0-1 0,0 0 0,0 0 0,0 0 0,-1 1 0,1-1 0,0 0 0,0 0 0,0 0 0,0 0 0,-1 1 0,1-1 0,0 0 0,0 0 0,0 0 0,-1 0 0,1 0 0,0 0 0,0 0 0,0 1 0,-1-1 0,1 0 0,-14 7 0,13-7 0,-30 11 0,-1-1 0,0-1 0,-56 7 0,-103-4 0,185-12 0,-1 0 0,1 0 0,-1-1 0,1 0 0,0 0 0,-1 0 0,1-1 0,0 0 0,-9-5 0,13 6 0,0 0 0,1 0 0,-1 0 0,1 0 0,0-1 0,-1 1 0,1 0 0,0-1 0,0 1 0,0-1 0,0 1 0,0-1 0,0 0 0,0 1 0,0-1 0,1 0 0,-1 0 0,1 0 0,-1 1 0,1-1 0,0 0 0,-1 0 0,1 0 0,0 0 0,0 0 0,1 0 0,-1 1 0,0-1 0,1 0 0,-1 0 0,1 0 0,-1 1 0,1-1 0,0 0 0,0 0 0,0 1 0,1-3 0,3-3 0,0-1 0,1 1 0,-1 0 0,2 0 0,-1 1 0,1-1 0,0 2 0,0-1 0,0 1 0,1 0 0,10-5 0,3-1 0,1 1 0,0 1 0,26-7 0,-33 12 0,0 0 0,0 2 0,20-2 0,-39 4 0,-1 0 0,1-1 0,0 1 0,-1-1 0,1 0 0,0-1 0,-1 1 0,1-1 0,0 0 0,0 0 0,0 0 0,1 0 0,-1-1 0,0 1 0,1-1 0,-1 0 0,1 0 0,-4-6 0,1 1 0,1 0 0,0 0 0,0-1 0,0 0 0,2 0 0,-1 0 0,1 0 0,0-1 0,1 1 0,0-1 0,1 1 0,-1-21 0,2 25 0,0-1 0,0 0 0,1 1 0,0-1 0,0 1 0,0-1 0,1 1 0,-1-1 0,1 1 0,1 0 0,-1 0 0,1 0 0,0 0 0,0 0 0,0 1 0,1-1 0,0 1 0,-1 0 0,2 0 0,-1 0 0,0 0 0,1 1 0,6-4 0,58-23 0,-64 28 0,1 0 0,0 1 0,-1-1 0,1 1 0,0 0 0,-1 1 0,1 0 0,0-1 0,0 2 0,7 0 0,-12-1 0,-1 0 0,1 0 0,-1 0 0,1 0 0,-1 1 0,1-1 0,-1 0 0,0 0 0,1 0 0,-1 1 0,1-1 0,-1 0 0,1 0 0,-1 1 0,0-1 0,1 0 0,-1 1 0,0-1 0,1 1 0,-1-1 0,0 0 0,1 1 0,-1-1 0,0 1 0,0-1 0,0 1 0,0-1 0,1 1 0,-1-1 0,0 1 0,0-1 0,0 1 0,0-1 0,0 1 0,0-1 0,0 1 0,0-1 0,0 1 0,0-1 0,0 1 0,-1-1 0,1 1 0,0-1 0,0 1 0,0-1 0,-1 0 0,1 1 0,0-1 0,-1 1 0,1 0 0,-21 18 0,8-13 0,0-1 0,-1 0 0,1-1 0,-1 0 0,-1-1 0,-21 1 0,-96 2 0,96-6 0,-7 2 0,24 0 0,0-1 0,0-1 0,-1-1 0,1 0 0,0-2 0,1 0 0,-24-7 0,40 9 0,0 1 0,0-1 0,0 0 0,0 0 0,1 0 0,-1 0 0,0 0 0,1 0 0,-1-1 0,1 1 0,-1 0 0,1-1 0,0 1 0,-1-1 0,-1-3 0,3 4 0,-1 0 0,1-1 0,0 1 0,0 0 0,-1 0 0,1 0 0,0-1 0,0 1 0,0 0 0,1 0 0,-1-1 0,0 1 0,0 0 0,1 0 0,-1 0 0,0 0 0,1-1 0,-1 1 0,2-1 0,1-2 0,0 0 0,0 0 0,0 1 0,1-1 0,-1 1 0,1 0 0,0 0 0,0 0 0,0 0 0,0 1 0,6-3 0,12-3 0,-1 1 0,2 1 0,-1 0 0,1 2 0,-1 1 0,1 1 0,0 0 0,25 3 0,-43-1 0,1 1 0,0 1 0,0-1 0,0 1 0,6 2 0,3 8 0,-15-12 0,1 1 0,-1-1 0,0 1 0,0 0 0,0-1 0,0 1 0,0-1 0,0 1 0,0-1 0,0 1 0,0-1 0,0 1 0,0 0 0,0-1 0,0 1 0,0-1 0,0 1 0,0-1 0,-1 1 0,1-1 0,0 1 0,0-1 0,-1 1 0,1-1 0,0 1 0,-1-1 0,1 0 0,-1 1 0,1-1 0,-1 1 0,0 0 0,0 0 0,1 0 0,-1 0 0,0 0 0,0-1 0,0 1 0,0 0 0,0-1 0,0 1 0,-1 0 0,1-1 0,0 1 0,0-1 0,0 0 0,0 1 0,-1-1 0,1 0 0,0 0 0,0 0 0,-1 0 0,1 0 0,0 0 0,0 0 0,-1 0 0,1 0 0,0 0 0,0-1 0,0 1 0,-1-1 0,1 1 0,0-1 0,0 1 0,0-1 0,0 0 0,0 1 0,0-1 0,0 0 0,0 0 0,0 0 0,0 0 0,0 0 0,0-1 0,-1 0 0,1 0 0,-1-1 0,0 0 0,1 1 0,0-1 0,0 0 0,0 1 0,0-1 0,0 0 0,0 0 0,1 0 0,0 0 0,-1 0 0,1 0 0,0 0 0,0 0 0,1-5 0,2-2 0,1 1 0,0-1 0,0 1 0,1 0 0,0 0 0,1 1 0,-1-1 0,2 1 0,-1 1 0,1-1 0,0 1 0,1 0 0,0 1 0,0-1 0,0 2 0,1-1 0,12-6 0,-4 4 0,1 1 0,-1 0 0,1 1 0,1 1 0,-1 0 0,0 2 0,1 0 0,32 0 0,-46 3 0,-1 0 0,1 0 0,-1 0 0,1 1 0,0 0 0,-1 0 0,0 0 0,1 0 0,-1 1 0,0 0 0,0 0 0,0 0 0,0 0 0,0 1 0,0-1 0,0 1 0,-1 0 0,0 0 0,1 1 0,4 6 0,-5-5 0,-1-1 0,1 1 0,-1 0 0,-1-1 0,1 1 0,-1 0 0,1 0 0,-1 0 0,-1 0 0,1 0 0,-1 1 0,0-1 0,0 0 0,0 0 0,-1 0 0,0 0 0,0 0 0,-3 9 0,-2 1 0,0-1 0,-1 0 0,0 0 0,-1 0 0,-1-1 0,0 0 0,-1-1 0,0 0 0,-1-1 0,-16 14 0,14-14 0,-1 0 0,0-1 0,0-1 0,-1 0 0,0-1 0,-1-1 0,0 0 0,0-1 0,-22 5 0,29-9 0,-1-1 0,1 0 0,0 0 0,-1-1 0,1 0 0,0-1 0,-1 0 0,1-1 0,0 0 0,0 0 0,0-1 0,0 0 0,0 0 0,1-1 0,-1 0 0,1-1 0,0 0 0,1 0 0,-1-1 0,1 0 0,0 0 0,0 0 0,1-1 0,0 0 0,0-1 0,0 1 0,1-1 0,0 0 0,1 0 0,0-1 0,0 1 0,1-1 0,0 0 0,0 0 0,1 0 0,1 0 0,-1-1 0,1 1 0,1 0 0,0-1 0,0 1 0,1 0 0,0-1 0,0 1 0,4-13 0,-3 16 0,1-1 0,-1 0 0,1 1 0,1 0 0,-1-1 0,1 1 0,0 1 0,0-1 0,0 1 0,1-1 0,0 1 0,0 0 0,1 1 0,-1-1 0,1 1 0,0 0 0,0 1 0,0 0 0,1-1 0,-1 2 0,1-1 0,-1 1 0,10-2 0,7-1 0,1 2 0,-1 0 0,1 2 0,0 0 0,39 5 0,-48-3 0,-1 1 0,1 1 0,-1 0 0,0 1 0,0 0 0,0 1 0,0 1 0,-1 0 0,0 1 0,0 0 0,-1 1 0,17 14 0,-26-19-136,-1 0-1,1 0 1,-1 0-1,1 1 1,-1-1-1,0 1 1,0-1-1,-1 1 0,2 4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800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13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01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51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48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01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3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6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987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75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311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1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5.png"/><Relationship Id="rId5" Type="http://schemas.openxmlformats.org/officeDocument/2006/relationships/customXml" Target="../ink/ink1.xml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653B399-6044-75EB-FF2E-D1A029199486}"/>
              </a:ext>
            </a:extLst>
          </p:cNvPr>
          <p:cNvSpPr/>
          <p:nvPr/>
        </p:nvSpPr>
        <p:spPr>
          <a:xfrm>
            <a:off x="223838" y="407988"/>
            <a:ext cx="11744324" cy="6042024"/>
          </a:xfrm>
          <a:prstGeom prst="roundRect">
            <a:avLst>
              <a:gd name="adj" fmla="val 3109"/>
            </a:avLst>
          </a:prstGeom>
          <a:solidFill>
            <a:schemeClr val="bg1"/>
          </a:solidFill>
          <a:ln w="12700">
            <a:solidFill>
              <a:srgbClr val="79C9C2"/>
            </a:solidFill>
            <a:prstDash val="solid"/>
          </a:ln>
          <a:effectLst>
            <a:outerShdw blurRad="50800" dist="38100" dir="2700000" algn="tl" rotWithShape="0">
              <a:srgbClr val="79C9C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F6E0C0-19A3-563B-D649-82462F51BADF}"/>
              </a:ext>
            </a:extLst>
          </p:cNvPr>
          <p:cNvGrpSpPr/>
          <p:nvPr/>
        </p:nvGrpSpPr>
        <p:grpSpPr>
          <a:xfrm>
            <a:off x="3688529" y="2886870"/>
            <a:ext cx="4814941" cy="1084260"/>
            <a:chOff x="3683506" y="2703007"/>
            <a:chExt cx="4814941" cy="108426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ABC3F79-F3B4-5204-7990-18BE0F16F874}"/>
                </a:ext>
              </a:extLst>
            </p:cNvPr>
            <p:cNvSpPr/>
            <p:nvPr/>
          </p:nvSpPr>
          <p:spPr>
            <a:xfrm>
              <a:off x="3802528" y="2703007"/>
              <a:ext cx="4695919" cy="94969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01F952F-CDF9-9BE4-EE4C-DDF0C70A1E17}"/>
                </a:ext>
              </a:extLst>
            </p:cNvPr>
            <p:cNvSpPr/>
            <p:nvPr/>
          </p:nvSpPr>
          <p:spPr>
            <a:xfrm>
              <a:off x="3683506" y="2837574"/>
              <a:ext cx="4695919" cy="949693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ko-KR" altLang="en-US" sz="3200" b="1" i="1" kern="0" dirty="0">
                  <a:ln w="15875">
                    <a:noFill/>
                  </a:ln>
                  <a:solidFill>
                    <a:srgbClr val="79C9C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보건 의료 용어 사전</a:t>
              </a:r>
              <a:endParaRPr lang="en-US" altLang="ko-KR" sz="3200" b="1" i="1" kern="0" dirty="0">
                <a:ln w="15875">
                  <a:noFill/>
                </a:ln>
                <a:solidFill>
                  <a:srgbClr val="79C9C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ko-KR" altLang="en-US" sz="1100" i="1" kern="0" dirty="0">
                  <a:ln w="15875">
                    <a:noFill/>
                  </a:ln>
                  <a:solidFill>
                    <a:srgbClr val="79C9C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모바일 프로그래밍 </a:t>
              </a:r>
              <a:r>
                <a:rPr lang="en-US" altLang="ko-KR" sz="1100" i="1" kern="0" dirty="0">
                  <a:ln w="15875">
                    <a:noFill/>
                  </a:ln>
                  <a:solidFill>
                    <a:srgbClr val="79C9C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r>
                <a:rPr lang="ko-KR" altLang="en-US" sz="1100" i="1" kern="0" dirty="0">
                  <a:ln w="15875">
                    <a:noFill/>
                  </a:ln>
                  <a:solidFill>
                    <a:srgbClr val="79C9C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조 </a:t>
              </a:r>
              <a:r>
                <a:rPr lang="en-US" altLang="ko-KR" sz="1100" i="1" kern="0" dirty="0">
                  <a:ln w="15875">
                    <a:noFill/>
                  </a:ln>
                  <a:solidFill>
                    <a:srgbClr val="79C9C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- </a:t>
              </a:r>
              <a:r>
                <a:rPr lang="ko-KR" altLang="en-US" sz="1100" i="1" kern="0" dirty="0" err="1">
                  <a:ln w="15875">
                    <a:noFill/>
                  </a:ln>
                  <a:solidFill>
                    <a:srgbClr val="79C9C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크로플</a:t>
              </a:r>
              <a:endParaRPr lang="ko-KR" altLang="en-US" sz="3600" dirty="0">
                <a:solidFill>
                  <a:srgbClr val="79C9C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4814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C5D84B7-A110-B1A6-7C1D-9F440C182E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9C9C2"/>
          </a:solidFill>
          <a:ln>
            <a:solidFill>
              <a:srgbClr val="34D1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832EF85-EB10-4BB9-B863-6BAEEF5BA5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3838" y="337568"/>
            <a:ext cx="6152080" cy="6042024"/>
          </a:xfrm>
          <a:prstGeom prst="roundRect">
            <a:avLst>
              <a:gd name="adj" fmla="val 3109"/>
            </a:avLst>
          </a:prstGeom>
          <a:noFill/>
          <a:ln w="12700">
            <a:solidFill>
              <a:schemeClr val="bg1"/>
            </a:solidFill>
            <a:prstDash val="lgDash"/>
          </a:ln>
          <a:effectLst>
            <a:outerShdw blurRad="50800" dist="38100" dir="2700000" algn="tl" rotWithShape="0">
              <a:srgbClr val="79C9C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8A0E2-B65B-00C1-3A63-54092ADB160F}"/>
              </a:ext>
            </a:extLst>
          </p:cNvPr>
          <p:cNvSpPr txBox="1"/>
          <p:nvPr/>
        </p:nvSpPr>
        <p:spPr>
          <a:xfrm>
            <a:off x="7063350" y="2880494"/>
            <a:ext cx="421738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본 어플리케이션에 사용된 </a:t>
            </a:r>
            <a:endParaRPr lang="en-US" altLang="ko-KR" sz="20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데이터베이스에 대해 설명한다</a:t>
            </a:r>
            <a:endParaRPr lang="en-US" altLang="ko-KR" sz="20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768E737-9408-FEC9-A297-9A0E08717D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34891" y="339113"/>
            <a:ext cx="6033271" cy="6042024"/>
          </a:xfrm>
          <a:prstGeom prst="roundRect">
            <a:avLst>
              <a:gd name="adj" fmla="val 3109"/>
            </a:avLst>
          </a:prstGeom>
          <a:noFill/>
          <a:ln w="12700">
            <a:solidFill>
              <a:srgbClr val="79C9C2"/>
            </a:solidFill>
            <a:prstDash val="solid"/>
          </a:ln>
          <a:effectLst>
            <a:outerShdw blurRad="50800" dist="38100" dir="2700000" algn="tl" rotWithShape="0">
              <a:srgbClr val="79C9C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A36BEBD-CC1A-7322-D8B9-70E374D76AA7}"/>
              </a:ext>
            </a:extLst>
          </p:cNvPr>
          <p:cNvGrpSpPr/>
          <p:nvPr/>
        </p:nvGrpSpPr>
        <p:grpSpPr>
          <a:xfrm>
            <a:off x="1914467" y="1978296"/>
            <a:ext cx="2303289" cy="2817559"/>
            <a:chOff x="6329710" y="2131024"/>
            <a:chExt cx="2303289" cy="281755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F6068F1-4C7C-BE55-4CC5-81FCEA6B1A6E}"/>
                </a:ext>
              </a:extLst>
            </p:cNvPr>
            <p:cNvSpPr/>
            <p:nvPr/>
          </p:nvSpPr>
          <p:spPr>
            <a:xfrm>
              <a:off x="6849471" y="2264270"/>
              <a:ext cx="1263770" cy="126377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16">
              <a:extLst>
                <a:ext uri="{FF2B5EF4-FFF2-40B4-BE49-F238E27FC236}">
                  <a16:creationId xmlns:a16="http://schemas.microsoft.com/office/drawing/2014/main" id="{F440A302-4484-C42D-0E1B-C65DEDA355A7}"/>
                </a:ext>
              </a:extLst>
            </p:cNvPr>
            <p:cNvSpPr/>
            <p:nvPr/>
          </p:nvSpPr>
          <p:spPr>
            <a:xfrm>
              <a:off x="6716225" y="2131024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93C8659-2003-55D4-C3E7-AFB44ECDF279}"/>
                </a:ext>
              </a:extLst>
            </p:cNvPr>
            <p:cNvSpPr/>
            <p:nvPr/>
          </p:nvSpPr>
          <p:spPr>
            <a:xfrm>
              <a:off x="7355355" y="4092643"/>
              <a:ext cx="252000" cy="252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A2B0EB5-958B-2F17-DAE7-AF0CE1A29F64}"/>
                </a:ext>
              </a:extLst>
            </p:cNvPr>
            <p:cNvSpPr/>
            <p:nvPr/>
          </p:nvSpPr>
          <p:spPr>
            <a:xfrm>
              <a:off x="7416929" y="4154217"/>
              <a:ext cx="128852" cy="12885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A7BDF3E-F8A3-A9D0-2430-0B2F7D4C3B6A}"/>
                </a:ext>
              </a:extLst>
            </p:cNvPr>
            <p:cNvSpPr/>
            <p:nvPr/>
          </p:nvSpPr>
          <p:spPr>
            <a:xfrm>
              <a:off x="6329710" y="4433057"/>
              <a:ext cx="2303289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b="1" dirty="0">
                  <a:solidFill>
                    <a:srgbClr val="44546A">
                      <a:lumMod val="75000"/>
                    </a:srgb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03. Database</a:t>
              </a:r>
              <a:r>
                <a:rPr lang="ko-KR" altLang="en-US" sz="1200" dirty="0">
                  <a:solidFill>
                    <a:srgbClr val="44546A">
                      <a:lumMod val="75000"/>
                    </a:srgb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endParaRPr lang="ko-KR" altLang="en-US" sz="9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10" name="Group 36">
              <a:extLst>
                <a:ext uri="{FF2B5EF4-FFF2-40B4-BE49-F238E27FC236}">
                  <a16:creationId xmlns:a16="http://schemas.microsoft.com/office/drawing/2014/main" id="{06D19F87-293F-1390-B6D0-00533B57F4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43362" y="2535854"/>
              <a:ext cx="263993" cy="681982"/>
              <a:chOff x="2375" y="2182"/>
              <a:chExt cx="144" cy="372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" name="Freeform 37">
                <a:extLst>
                  <a:ext uri="{FF2B5EF4-FFF2-40B4-BE49-F238E27FC236}">
                    <a16:creationId xmlns:a16="http://schemas.microsoft.com/office/drawing/2014/main" id="{9562286C-CF6A-36C4-5B77-575327E11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Rectangle 38">
                <a:extLst>
                  <a:ext uri="{FF2B5EF4-FFF2-40B4-BE49-F238E27FC236}">
                    <a16:creationId xmlns:a16="http://schemas.microsoft.com/office/drawing/2014/main" id="{7531A5EE-9EDB-F523-326C-EBC11E1BD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Rectangle 39">
                <a:extLst>
                  <a:ext uri="{FF2B5EF4-FFF2-40B4-BE49-F238E27FC236}">
                    <a16:creationId xmlns:a16="http://schemas.microsoft.com/office/drawing/2014/main" id="{8B53A59A-2ABF-D839-DE36-0626C1141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40">
                <a:extLst>
                  <a:ext uri="{FF2B5EF4-FFF2-40B4-BE49-F238E27FC236}">
                    <a16:creationId xmlns:a16="http://schemas.microsoft.com/office/drawing/2014/main" id="{4DE01F74-5ECB-3CEF-53DB-A8549D1A5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41">
                <a:extLst>
                  <a:ext uri="{FF2B5EF4-FFF2-40B4-BE49-F238E27FC236}">
                    <a16:creationId xmlns:a16="http://schemas.microsoft.com/office/drawing/2014/main" id="{31971AE3-887E-8921-729D-19309A5DE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1013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CA38953-96C0-D50E-87C4-180FE1F9D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15" y="2358023"/>
            <a:ext cx="9838437" cy="3037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77C792-9C6E-86D5-3233-13C6BA9B9D12}"/>
              </a:ext>
            </a:extLst>
          </p:cNvPr>
          <p:cNvSpPr txBox="1"/>
          <p:nvPr/>
        </p:nvSpPr>
        <p:spPr>
          <a:xfrm>
            <a:off x="3043233" y="116934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Database</a:t>
            </a:r>
            <a:endParaRPr lang="ko-KR" altLang="en-US" sz="28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329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C5D84B7-A110-B1A6-7C1D-9F440C182E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9C9C2"/>
          </a:solidFill>
          <a:ln>
            <a:solidFill>
              <a:srgbClr val="34D1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832EF85-EB10-4BB9-B863-6BAEEF5BA5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3838" y="337568"/>
            <a:ext cx="6152080" cy="6042024"/>
          </a:xfrm>
          <a:prstGeom prst="roundRect">
            <a:avLst>
              <a:gd name="adj" fmla="val 3109"/>
            </a:avLst>
          </a:prstGeom>
          <a:noFill/>
          <a:ln w="12700">
            <a:solidFill>
              <a:schemeClr val="bg1"/>
            </a:solidFill>
            <a:prstDash val="lgDash"/>
          </a:ln>
          <a:effectLst>
            <a:outerShdw blurRad="50800" dist="38100" dir="2700000" algn="tl" rotWithShape="0">
              <a:srgbClr val="79C9C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8A0E2-B65B-00C1-3A63-54092ADB160F}"/>
              </a:ext>
            </a:extLst>
          </p:cNvPr>
          <p:cNvSpPr txBox="1"/>
          <p:nvPr/>
        </p:nvSpPr>
        <p:spPr>
          <a:xfrm>
            <a:off x="7063350" y="2880494"/>
            <a:ext cx="421738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본 어플리케이션의 화면 구성과 </a:t>
            </a:r>
            <a:endParaRPr lang="en-US" altLang="ko-KR" sz="20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기능에 대해 설명한다</a:t>
            </a:r>
            <a:endParaRPr lang="en-US" altLang="ko-KR" sz="20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768E737-9408-FEC9-A297-9A0E08717D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34891" y="339113"/>
            <a:ext cx="6033271" cy="6042024"/>
          </a:xfrm>
          <a:prstGeom prst="roundRect">
            <a:avLst>
              <a:gd name="adj" fmla="val 3109"/>
            </a:avLst>
          </a:prstGeom>
          <a:noFill/>
          <a:ln w="12700">
            <a:solidFill>
              <a:srgbClr val="79C9C2"/>
            </a:solidFill>
            <a:prstDash val="solid"/>
          </a:ln>
          <a:effectLst>
            <a:outerShdw blurRad="50800" dist="38100" dir="2700000" algn="tl" rotWithShape="0">
              <a:srgbClr val="79C9C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3107E0-4B1B-7F7F-C43C-860A41A1E96B}"/>
              </a:ext>
            </a:extLst>
          </p:cNvPr>
          <p:cNvGrpSpPr/>
          <p:nvPr/>
        </p:nvGrpSpPr>
        <p:grpSpPr>
          <a:xfrm>
            <a:off x="1666734" y="1980021"/>
            <a:ext cx="2798392" cy="2972365"/>
            <a:chOff x="8497560" y="2131024"/>
            <a:chExt cx="2798392" cy="297236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ED196A5-47DC-BC98-14C0-0915B25EB88B}"/>
                </a:ext>
              </a:extLst>
            </p:cNvPr>
            <p:cNvSpPr/>
            <p:nvPr/>
          </p:nvSpPr>
          <p:spPr>
            <a:xfrm>
              <a:off x="9264872" y="2264270"/>
              <a:ext cx="1263770" cy="126377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16">
              <a:extLst>
                <a:ext uri="{FF2B5EF4-FFF2-40B4-BE49-F238E27FC236}">
                  <a16:creationId xmlns:a16="http://schemas.microsoft.com/office/drawing/2014/main" id="{A4455DC4-0E65-7F7E-FD85-DBB26B342DFA}"/>
                </a:ext>
              </a:extLst>
            </p:cNvPr>
            <p:cNvSpPr/>
            <p:nvPr/>
          </p:nvSpPr>
          <p:spPr>
            <a:xfrm>
              <a:off x="9131626" y="2131024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E4F93A7-A005-C079-4037-9818544BF54B}"/>
                </a:ext>
              </a:extLst>
            </p:cNvPr>
            <p:cNvSpPr/>
            <p:nvPr/>
          </p:nvSpPr>
          <p:spPr>
            <a:xfrm>
              <a:off x="9770756" y="4092643"/>
              <a:ext cx="252000" cy="252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F037B11-4EA0-247F-5A70-DC9F52BEA9EA}"/>
                </a:ext>
              </a:extLst>
            </p:cNvPr>
            <p:cNvSpPr/>
            <p:nvPr/>
          </p:nvSpPr>
          <p:spPr>
            <a:xfrm>
              <a:off x="9832330" y="4154217"/>
              <a:ext cx="128852" cy="12885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0A3670A-966F-D3E3-6A45-EC4D09085A8A}"/>
                </a:ext>
              </a:extLst>
            </p:cNvPr>
            <p:cNvSpPr/>
            <p:nvPr/>
          </p:nvSpPr>
          <p:spPr>
            <a:xfrm>
              <a:off x="8497560" y="4587863"/>
              <a:ext cx="2798392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b="1" dirty="0">
                  <a:solidFill>
                    <a:srgbClr val="44546A">
                      <a:lumMod val="75000"/>
                    </a:srgb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04. </a:t>
              </a:r>
              <a:r>
                <a:rPr lang="ko-KR" altLang="en-US" sz="2000" b="1" dirty="0">
                  <a:solidFill>
                    <a:srgbClr val="44546A">
                      <a:lumMod val="75000"/>
                    </a:srgb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화면 구성 및 기능</a:t>
              </a:r>
              <a:endParaRPr lang="ko-KR" altLang="en-US" sz="105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B64D7EEB-5A20-317F-476D-5C83E9571D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706625" y="2646406"/>
              <a:ext cx="509113" cy="467303"/>
              <a:chOff x="2577" y="1104"/>
              <a:chExt cx="414" cy="38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" name="Freeform 24">
                <a:extLst>
                  <a:ext uri="{FF2B5EF4-FFF2-40B4-BE49-F238E27FC236}">
                    <a16:creationId xmlns:a16="http://schemas.microsoft.com/office/drawing/2014/main" id="{F919FFFD-E9B1-8928-F220-06CB7FA7E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5">
                <a:extLst>
                  <a:ext uri="{FF2B5EF4-FFF2-40B4-BE49-F238E27FC236}">
                    <a16:creationId xmlns:a16="http://schemas.microsoft.com/office/drawing/2014/main" id="{40495736-8DA9-CDF7-8C94-EEA3C94467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2CBDD243-70D2-D70B-76C6-AC6F26EDA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7">
                <a:extLst>
                  <a:ext uri="{FF2B5EF4-FFF2-40B4-BE49-F238E27FC236}">
                    <a16:creationId xmlns:a16="http://schemas.microsoft.com/office/drawing/2014/main" id="{B4A71B1E-1501-FD4C-F758-F95932F39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8">
                <a:extLst>
                  <a:ext uri="{FF2B5EF4-FFF2-40B4-BE49-F238E27FC236}">
                    <a16:creationId xmlns:a16="http://schemas.microsoft.com/office/drawing/2014/main" id="{FA1BEB1D-9681-4840-B0F0-6981C81B0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5944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77C792-9C6E-86D5-3233-13C6BA9B9D12}"/>
              </a:ext>
            </a:extLst>
          </p:cNvPr>
          <p:cNvSpPr txBox="1"/>
          <p:nvPr/>
        </p:nvSpPr>
        <p:spPr>
          <a:xfrm>
            <a:off x="3043233" y="116934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환경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1C9287-9D24-A180-3801-1AD0E36F9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845" y="1971773"/>
            <a:ext cx="3615168" cy="1581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836CA0-B82E-5F0A-4480-88AA8EAA7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446" y="4486204"/>
            <a:ext cx="3443719" cy="15469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26D82A-87A1-CB1F-BBD8-B2E36776D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679" y="4428824"/>
            <a:ext cx="3536877" cy="155008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03C8411-90B6-6308-2B68-45E5288168FC}"/>
              </a:ext>
            </a:extLst>
          </p:cNvPr>
          <p:cNvCxnSpPr>
            <a:cxnSpLocks/>
          </p:cNvCxnSpPr>
          <p:nvPr/>
        </p:nvCxnSpPr>
        <p:spPr>
          <a:xfrm flipV="1">
            <a:off x="3951014" y="3408699"/>
            <a:ext cx="1385080" cy="1334067"/>
          </a:xfrm>
          <a:prstGeom prst="straightConnector1">
            <a:avLst/>
          </a:prstGeom>
          <a:ln w="76200">
            <a:solidFill>
              <a:srgbClr val="00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581C19-AEB4-8460-7726-B939E2E64FFB}"/>
              </a:ext>
            </a:extLst>
          </p:cNvPr>
          <p:cNvCxnSpPr>
            <a:cxnSpLocks/>
          </p:cNvCxnSpPr>
          <p:nvPr/>
        </p:nvCxnSpPr>
        <p:spPr>
          <a:xfrm>
            <a:off x="7205992" y="3370220"/>
            <a:ext cx="1098675" cy="1556543"/>
          </a:xfrm>
          <a:prstGeom prst="straightConnector1">
            <a:avLst/>
          </a:prstGeom>
          <a:ln w="76200">
            <a:solidFill>
              <a:srgbClr val="00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208E2CC-BF06-18AC-634B-9412AB4AB42A}"/>
              </a:ext>
            </a:extLst>
          </p:cNvPr>
          <p:cNvCxnSpPr>
            <a:cxnSpLocks/>
          </p:cNvCxnSpPr>
          <p:nvPr/>
        </p:nvCxnSpPr>
        <p:spPr>
          <a:xfrm flipH="1">
            <a:off x="3515023" y="3313582"/>
            <a:ext cx="1447127" cy="1402801"/>
          </a:xfrm>
          <a:prstGeom prst="straightConnector1">
            <a:avLst/>
          </a:prstGeom>
          <a:ln w="76200">
            <a:solidFill>
              <a:srgbClr val="00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2034EDD-1B03-7BA0-8768-82E896669395}"/>
              </a:ext>
            </a:extLst>
          </p:cNvPr>
          <p:cNvCxnSpPr>
            <a:cxnSpLocks/>
          </p:cNvCxnSpPr>
          <p:nvPr/>
        </p:nvCxnSpPr>
        <p:spPr>
          <a:xfrm rot="10800000">
            <a:off x="6810886" y="3370221"/>
            <a:ext cx="1098675" cy="1556543"/>
          </a:xfrm>
          <a:prstGeom prst="straightConnector1">
            <a:avLst/>
          </a:prstGeom>
          <a:ln w="76200">
            <a:solidFill>
              <a:srgbClr val="00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B17418-8949-3884-0464-58570C1412B7}"/>
              </a:ext>
            </a:extLst>
          </p:cNvPr>
          <p:cNvCxnSpPr>
            <a:cxnSpLocks/>
          </p:cNvCxnSpPr>
          <p:nvPr/>
        </p:nvCxnSpPr>
        <p:spPr>
          <a:xfrm>
            <a:off x="4840941" y="5143156"/>
            <a:ext cx="2541809" cy="0"/>
          </a:xfrm>
          <a:prstGeom prst="straightConnector1">
            <a:avLst/>
          </a:prstGeom>
          <a:ln w="76200">
            <a:solidFill>
              <a:srgbClr val="00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2422DB20-3341-B2A8-4FD2-A811FCC5D88A}"/>
              </a:ext>
            </a:extLst>
          </p:cNvPr>
          <p:cNvSpPr/>
          <p:nvPr/>
        </p:nvSpPr>
        <p:spPr>
          <a:xfrm rot="1848362">
            <a:off x="3742882" y="2600922"/>
            <a:ext cx="7591174" cy="27104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AD1A1C-B91D-02D7-D3E9-11AC70AA5777}"/>
              </a:ext>
            </a:extLst>
          </p:cNvPr>
          <p:cNvCxnSpPr>
            <a:cxnSpLocks/>
          </p:cNvCxnSpPr>
          <p:nvPr/>
        </p:nvCxnSpPr>
        <p:spPr>
          <a:xfrm flipH="1">
            <a:off x="4796116" y="5412101"/>
            <a:ext cx="2541809" cy="0"/>
          </a:xfrm>
          <a:prstGeom prst="straightConnector1">
            <a:avLst/>
          </a:prstGeom>
          <a:ln w="76200">
            <a:solidFill>
              <a:srgbClr val="00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B8D500A-2F30-09CE-3F35-4D5F8FE85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959" y="2971155"/>
            <a:ext cx="5342378" cy="15215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곱하기 기호 36">
            <a:extLst>
              <a:ext uri="{FF2B5EF4-FFF2-40B4-BE49-F238E27FC236}">
                <a16:creationId xmlns:a16="http://schemas.microsoft.com/office/drawing/2014/main" id="{35F643D6-6926-B6A2-9BFA-4E622077F469}"/>
              </a:ext>
            </a:extLst>
          </p:cNvPr>
          <p:cNvSpPr/>
          <p:nvPr/>
        </p:nvSpPr>
        <p:spPr>
          <a:xfrm>
            <a:off x="5348063" y="4540533"/>
            <a:ext cx="1483661" cy="1483661"/>
          </a:xfrm>
          <a:prstGeom prst="mathMultiply">
            <a:avLst>
              <a:gd name="adj1" fmla="val 865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30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7" grpId="0" animBg="1"/>
      <p:bldP spid="3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838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3C598B-5249-3313-5C8E-25A8F8597393}"/>
              </a:ext>
            </a:extLst>
          </p:cNvPr>
          <p:cNvGrpSpPr/>
          <p:nvPr/>
        </p:nvGrpSpPr>
        <p:grpSpPr>
          <a:xfrm>
            <a:off x="443125" y="2170961"/>
            <a:ext cx="7510732" cy="2641583"/>
            <a:chOff x="694272" y="1922749"/>
            <a:chExt cx="7510732" cy="264158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AB158-04E8-9141-4134-D3941A416314}"/>
                </a:ext>
              </a:extLst>
            </p:cNvPr>
            <p:cNvSpPr txBox="1"/>
            <p:nvPr/>
          </p:nvSpPr>
          <p:spPr>
            <a:xfrm>
              <a:off x="698132" y="1922749"/>
              <a:ext cx="3323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로그인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784C62A-C3E1-3A7D-4190-FBC014C9B470}"/>
                </a:ext>
              </a:extLst>
            </p:cNvPr>
            <p:cNvGrpSpPr/>
            <p:nvPr/>
          </p:nvGrpSpPr>
          <p:grpSpPr>
            <a:xfrm>
              <a:off x="694272" y="2649268"/>
              <a:ext cx="7510732" cy="1915064"/>
              <a:chOff x="753374" y="2622430"/>
              <a:chExt cx="7510732" cy="191506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B7D55-7598-AA52-4DD0-FDDF2EB3949D}"/>
                  </a:ext>
                </a:extLst>
              </p:cNvPr>
              <p:cNvSpPr txBox="1"/>
              <p:nvPr/>
            </p:nvSpPr>
            <p:spPr>
              <a:xfrm>
                <a:off x="986419" y="2979797"/>
                <a:ext cx="64204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① 버튼 클릭을 통해 회원 가입 화면으로 전환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ko-KR" sz="1800" dirty="0">
                    <a:effectLst/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② 아이디</a:t>
                </a:r>
                <a:r>
                  <a:rPr lang="en-US" altLang="ko-KR" sz="1800" dirty="0">
                    <a:effectLst/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lang="ko-KR" altLang="ko-KR" sz="1800" dirty="0">
                    <a:effectLst/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비밀번호 입력 후</a:t>
                </a:r>
                <a:r>
                  <a:rPr lang="en-US" altLang="ko-KR" sz="1800" dirty="0">
                    <a:effectLst/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  </a:t>
                </a:r>
                <a:r>
                  <a:rPr lang="ko-KR" altLang="ko-KR" sz="1800" dirty="0">
                    <a:effectLst/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버튼 클릭을 통해 메뉴 화면으로 전환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10B2E32-AB30-567C-3715-DA39C4CA5E8D}"/>
                  </a:ext>
                </a:extLst>
              </p:cNvPr>
              <p:cNvSpPr/>
              <p:nvPr/>
            </p:nvSpPr>
            <p:spPr>
              <a:xfrm>
                <a:off x="753374" y="2622430"/>
                <a:ext cx="7510732" cy="1915064"/>
              </a:xfrm>
              <a:prstGeom prst="roundRect">
                <a:avLst/>
              </a:prstGeom>
              <a:noFill/>
              <a:ln>
                <a:solidFill>
                  <a:srgbClr val="79C9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390DE408-3D77-78B3-DD79-37A7A2F5344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227" y="396595"/>
            <a:ext cx="3089616" cy="6311899"/>
          </a:xfrm>
          <a:prstGeom prst="rect">
            <a:avLst/>
          </a:prstGeom>
        </p:spPr>
      </p:pic>
      <p:pic>
        <p:nvPicPr>
          <p:cNvPr id="23" name="그림 22" descr="텍스트, 스크린샷, 휴대 전화, 멀티미디어이(가) 표시된 사진&#10;&#10;자동 생성된 설명">
            <a:extLst>
              <a:ext uri="{FF2B5EF4-FFF2-40B4-BE49-F238E27FC236}">
                <a16:creationId xmlns:a16="http://schemas.microsoft.com/office/drawing/2014/main" id="{0AA45F3C-B3A1-8005-9F68-8AD24FD260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69" y="397610"/>
            <a:ext cx="3089078" cy="63108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566122-A51F-8285-FA17-2619EA0F2B1D}"/>
              </a:ext>
            </a:extLst>
          </p:cNvPr>
          <p:cNvSpPr/>
          <p:nvPr/>
        </p:nvSpPr>
        <p:spPr>
          <a:xfrm>
            <a:off x="9269062" y="2977700"/>
            <a:ext cx="2440075" cy="8755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D6CE7-8A8F-C2A6-F1F2-9151769CF982}"/>
              </a:ext>
            </a:extLst>
          </p:cNvPr>
          <p:cNvSpPr txBox="1"/>
          <p:nvPr/>
        </p:nvSpPr>
        <p:spPr>
          <a:xfrm>
            <a:off x="9121289" y="2569068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②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 descr="텍스트, 스크린샷, 휴대 전화, 멀티미디어이(가) 표시된 사진&#10;&#10;자동 생성된 설명">
            <a:extLst>
              <a:ext uri="{FF2B5EF4-FFF2-40B4-BE49-F238E27FC236}">
                <a16:creationId xmlns:a16="http://schemas.microsoft.com/office/drawing/2014/main" id="{EE3E5142-4828-A2EC-9E8D-07D02C63AE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41" y="406659"/>
            <a:ext cx="3089075" cy="6310800"/>
          </a:xfrm>
          <a:prstGeom prst="rect">
            <a:avLst/>
          </a:prstGeom>
        </p:spPr>
      </p:pic>
      <p:pic>
        <p:nvPicPr>
          <p:cNvPr id="21" name="그림 20" descr="스크린샷, 텍스트, 모바일 기기, 휴대 전화이(가) 표시된 사진&#10;&#10;자동 생성된 설명">
            <a:extLst>
              <a:ext uri="{FF2B5EF4-FFF2-40B4-BE49-F238E27FC236}">
                <a16:creationId xmlns:a16="http://schemas.microsoft.com/office/drawing/2014/main" id="{92B7A6F1-596E-DA68-43EB-6BBDC7D476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74" y="387630"/>
            <a:ext cx="3089078" cy="63108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6376B4-3745-9074-BB3C-9A8A4A3FD2DD}"/>
              </a:ext>
            </a:extLst>
          </p:cNvPr>
          <p:cNvGrpSpPr/>
          <p:nvPr/>
        </p:nvGrpSpPr>
        <p:grpSpPr>
          <a:xfrm>
            <a:off x="10691696" y="1899121"/>
            <a:ext cx="1099954" cy="722979"/>
            <a:chOff x="10515941" y="1920230"/>
            <a:chExt cx="1099954" cy="7229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C560D-69E9-E6D8-B2B1-1386683BE4B9}"/>
                </a:ext>
              </a:extLst>
            </p:cNvPr>
            <p:cNvSpPr txBox="1"/>
            <p:nvPr/>
          </p:nvSpPr>
          <p:spPr>
            <a:xfrm>
              <a:off x="10515941" y="1920230"/>
              <a:ext cx="48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①</a:t>
              </a:r>
              <a:endParaRPr lang="ko-KR" altLang="en-US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E659CC-F726-1CB7-7ECF-C7AB0F2215D8}"/>
                </a:ext>
              </a:extLst>
            </p:cNvPr>
            <p:cNvSpPr/>
            <p:nvPr/>
          </p:nvSpPr>
          <p:spPr>
            <a:xfrm>
              <a:off x="10877340" y="2276443"/>
              <a:ext cx="738555" cy="3667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6F47C5E-2FD9-8587-A6B9-580F5E0E181C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8570259" y="2438717"/>
            <a:ext cx="2482836" cy="12354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E442FA-36A9-ADE9-558E-23F2E7EA98D7}"/>
              </a:ext>
            </a:extLst>
          </p:cNvPr>
          <p:cNvSpPr/>
          <p:nvPr/>
        </p:nvSpPr>
        <p:spPr>
          <a:xfrm>
            <a:off x="9269062" y="3952959"/>
            <a:ext cx="2440075" cy="38548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FCD836E-D171-82B1-DC10-905E8EB3B54B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10489100" y="4338440"/>
            <a:ext cx="0" cy="12979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580A3A8-9EAA-B3D1-380D-562D378DC08D}"/>
              </a:ext>
            </a:extLst>
          </p:cNvPr>
          <p:cNvSpPr/>
          <p:nvPr/>
        </p:nvSpPr>
        <p:spPr>
          <a:xfrm>
            <a:off x="9850988" y="5636516"/>
            <a:ext cx="1220038" cy="4594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85C1C98-711A-719F-6BD0-B84E7958BE08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7289183" y="4338440"/>
            <a:ext cx="3199917" cy="12790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A3CC07-8558-9CEB-F40B-54B2A681B31E}"/>
              </a:ext>
            </a:extLst>
          </p:cNvPr>
          <p:cNvSpPr/>
          <p:nvPr/>
        </p:nvSpPr>
        <p:spPr>
          <a:xfrm>
            <a:off x="6679164" y="5617445"/>
            <a:ext cx="1220038" cy="4594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35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7" grpId="0" animBg="1"/>
      <p:bldP spid="32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838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F2A92DE-EA67-6BEF-3D0C-938E267E2D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111" y="349387"/>
            <a:ext cx="3089078" cy="63108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6799978-68E0-C2E3-8EE6-7A7E5D9FDF9A}"/>
              </a:ext>
            </a:extLst>
          </p:cNvPr>
          <p:cNvGrpSpPr/>
          <p:nvPr/>
        </p:nvGrpSpPr>
        <p:grpSpPr>
          <a:xfrm>
            <a:off x="466858" y="1812936"/>
            <a:ext cx="7510732" cy="3401112"/>
            <a:chOff x="753374" y="1821494"/>
            <a:chExt cx="7510732" cy="34011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AB158-04E8-9141-4134-D3941A416314}"/>
                </a:ext>
              </a:extLst>
            </p:cNvPr>
            <p:cNvSpPr txBox="1"/>
            <p:nvPr/>
          </p:nvSpPr>
          <p:spPr>
            <a:xfrm>
              <a:off x="762339" y="1821494"/>
              <a:ext cx="3323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회원가입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9262844-89AF-3B44-FAF1-8D7EDE2C65FB}"/>
                </a:ext>
              </a:extLst>
            </p:cNvPr>
            <p:cNvGrpSpPr/>
            <p:nvPr/>
          </p:nvGrpSpPr>
          <p:grpSpPr>
            <a:xfrm>
              <a:off x="753374" y="2498905"/>
              <a:ext cx="7510732" cy="2723701"/>
              <a:chOff x="753374" y="2415386"/>
              <a:chExt cx="7510732" cy="272370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B7D55-7598-AA52-4DD0-FDDF2EB3949D}"/>
                  </a:ext>
                </a:extLst>
              </p:cNvPr>
              <p:cNvSpPr txBox="1"/>
              <p:nvPr/>
            </p:nvSpPr>
            <p:spPr>
              <a:xfrm>
                <a:off x="1034058" y="2830779"/>
                <a:ext cx="6420434" cy="1996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① 버튼 클릭을 통해 아이디 사용 가능 여부 판단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② 버튼 클릭을 통해 비밀번호 일치 여부 판단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③ 아이디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비밀번호 확인 후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버튼 클릭을 통해 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  회원가입과 동시에 로그인 화면으로 전환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10B2E32-AB30-567C-3715-DA39C4CA5E8D}"/>
                  </a:ext>
                </a:extLst>
              </p:cNvPr>
              <p:cNvSpPr/>
              <p:nvPr/>
            </p:nvSpPr>
            <p:spPr>
              <a:xfrm>
                <a:off x="753374" y="2415386"/>
                <a:ext cx="7510732" cy="2723701"/>
              </a:xfrm>
              <a:prstGeom prst="roundRect">
                <a:avLst/>
              </a:prstGeom>
              <a:noFill/>
              <a:ln>
                <a:solidFill>
                  <a:srgbClr val="79C9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48" name="그림 47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7F5CC67D-E4DA-1CF7-B49C-2483B657D6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52" y="362300"/>
            <a:ext cx="3089078" cy="6310800"/>
          </a:xfrm>
          <a:prstGeom prst="rect">
            <a:avLst/>
          </a:prstGeom>
        </p:spPr>
      </p:pic>
      <p:pic>
        <p:nvPicPr>
          <p:cNvPr id="50" name="그림 49" descr="텍스트, 스크린샷, 멀티미디어, 휴대 전화이(가) 표시된 사진&#10;&#10;자동 생성된 설명">
            <a:extLst>
              <a:ext uri="{FF2B5EF4-FFF2-40B4-BE49-F238E27FC236}">
                <a16:creationId xmlns:a16="http://schemas.microsoft.com/office/drawing/2014/main" id="{B8552E77-F6AF-B995-090D-8742E82FFF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186" y="344569"/>
            <a:ext cx="3089078" cy="6310800"/>
          </a:xfrm>
          <a:prstGeom prst="rect">
            <a:avLst/>
          </a:prstGeom>
        </p:spPr>
      </p:pic>
      <p:pic>
        <p:nvPicPr>
          <p:cNvPr id="52" name="그림 51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EF3E7731-9B35-69F7-F498-6BE7933B993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" t="43819" r="6684" b="41421"/>
          <a:stretch/>
        </p:blipFill>
        <p:spPr>
          <a:xfrm>
            <a:off x="5975651" y="4028890"/>
            <a:ext cx="2726786" cy="931504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41B12725-15BF-48ED-31F3-FA5492167410}"/>
              </a:ext>
            </a:extLst>
          </p:cNvPr>
          <p:cNvSpPr/>
          <p:nvPr/>
        </p:nvSpPr>
        <p:spPr>
          <a:xfrm>
            <a:off x="6054798" y="3146611"/>
            <a:ext cx="2562484" cy="8655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BA7A70E-0BDE-89D8-5C2A-D87FE57B140A}"/>
              </a:ext>
            </a:extLst>
          </p:cNvPr>
          <p:cNvSpPr/>
          <p:nvPr/>
        </p:nvSpPr>
        <p:spPr>
          <a:xfrm>
            <a:off x="6063763" y="4078946"/>
            <a:ext cx="2562484" cy="8655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C3BA67A-5AA8-2DE3-4AF9-F003B495412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328212" y="3577418"/>
            <a:ext cx="1932449" cy="229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9155D9B-A647-7EEB-4EDA-5B1D29AB447A}"/>
              </a:ext>
            </a:extLst>
          </p:cNvPr>
          <p:cNvCxnSpPr>
            <a:cxnSpLocks/>
          </p:cNvCxnSpPr>
          <p:nvPr/>
        </p:nvCxnSpPr>
        <p:spPr>
          <a:xfrm flipH="1">
            <a:off x="8238565" y="3815819"/>
            <a:ext cx="2013131" cy="544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, 스크린샷, 멀티미디어, 휴대 전화이(가) 표시된 사진&#10;&#10;자동 생성된 설명">
            <a:extLst>
              <a:ext uri="{FF2B5EF4-FFF2-40B4-BE49-F238E27FC236}">
                <a16:creationId xmlns:a16="http://schemas.microsoft.com/office/drawing/2014/main" id="{E267938B-0739-925D-7B6A-15BE072B32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52" y="349387"/>
            <a:ext cx="3089078" cy="6310800"/>
          </a:xfrm>
          <a:prstGeom prst="rect">
            <a:avLst/>
          </a:prstGeom>
        </p:spPr>
      </p:pic>
      <p:pic>
        <p:nvPicPr>
          <p:cNvPr id="46" name="그림 45" descr="텍스트, 스크린샷, 멀티미디어, 휴대 전화이(가) 표시된 사진&#10;&#10;자동 생성된 설명">
            <a:extLst>
              <a:ext uri="{FF2B5EF4-FFF2-40B4-BE49-F238E27FC236}">
                <a16:creationId xmlns:a16="http://schemas.microsoft.com/office/drawing/2014/main" id="{1CE39C35-DA88-4C14-F4D5-39AC6C2E97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13" y="352698"/>
            <a:ext cx="3089078" cy="63108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662B051-C1C8-5633-2845-5EE00DD0B078}"/>
              </a:ext>
            </a:extLst>
          </p:cNvPr>
          <p:cNvGrpSpPr/>
          <p:nvPr/>
        </p:nvGrpSpPr>
        <p:grpSpPr>
          <a:xfrm>
            <a:off x="10260661" y="3577418"/>
            <a:ext cx="1149438" cy="461665"/>
            <a:chOff x="10048352" y="3455797"/>
            <a:chExt cx="1149438" cy="46166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9BEB22-B8F5-7D6C-B0C3-EC2D6DE6690E}"/>
                </a:ext>
              </a:extLst>
            </p:cNvPr>
            <p:cNvSpPr/>
            <p:nvPr/>
          </p:nvSpPr>
          <p:spPr>
            <a:xfrm>
              <a:off x="10048352" y="3501850"/>
              <a:ext cx="668216" cy="3667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FF7DCA-9946-E688-3E73-2462C14AF994}"/>
                </a:ext>
              </a:extLst>
            </p:cNvPr>
            <p:cNvSpPr txBox="1"/>
            <p:nvPr/>
          </p:nvSpPr>
          <p:spPr>
            <a:xfrm>
              <a:off x="10716568" y="3455797"/>
              <a:ext cx="48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①</a:t>
              </a:r>
              <a:endParaRPr lang="ko-KR" altLang="en-US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DCB60DD-83BF-366C-371B-D2FC3D1456EC}"/>
              </a:ext>
            </a:extLst>
          </p:cNvPr>
          <p:cNvGrpSpPr/>
          <p:nvPr/>
        </p:nvGrpSpPr>
        <p:grpSpPr>
          <a:xfrm>
            <a:off x="10249505" y="4321095"/>
            <a:ext cx="1092070" cy="620170"/>
            <a:chOff x="10053376" y="4174569"/>
            <a:chExt cx="1092070" cy="62017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831B6D2-365C-95D6-AB1E-61EF7A34255D}"/>
                </a:ext>
              </a:extLst>
            </p:cNvPr>
            <p:cNvSpPr/>
            <p:nvPr/>
          </p:nvSpPr>
          <p:spPr>
            <a:xfrm>
              <a:off x="10053376" y="4427973"/>
              <a:ext cx="668216" cy="3667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CB7849-3B3D-33EA-4517-F9E183F7DB4C}"/>
                </a:ext>
              </a:extLst>
            </p:cNvPr>
            <p:cNvSpPr txBox="1"/>
            <p:nvPr/>
          </p:nvSpPr>
          <p:spPr>
            <a:xfrm>
              <a:off x="10664224" y="4174569"/>
              <a:ext cx="48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②</a:t>
              </a:r>
              <a:endParaRPr lang="ko-KR" altLang="en-US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F0BF6E5-DBC1-DE4C-C79B-1E1E383F59AE}"/>
              </a:ext>
            </a:extLst>
          </p:cNvPr>
          <p:cNvGrpSpPr/>
          <p:nvPr/>
        </p:nvGrpSpPr>
        <p:grpSpPr>
          <a:xfrm>
            <a:off x="9296829" y="4653677"/>
            <a:ext cx="2628968" cy="773071"/>
            <a:chOff x="9111588" y="4503989"/>
            <a:chExt cx="2628968" cy="77307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BC0A301-FB73-64C5-47F6-F4DD9F0AEAFE}"/>
                </a:ext>
              </a:extLst>
            </p:cNvPr>
            <p:cNvSpPr/>
            <p:nvPr/>
          </p:nvSpPr>
          <p:spPr>
            <a:xfrm>
              <a:off x="9111588" y="4910294"/>
              <a:ext cx="2419348" cy="3667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0D9432C-C4B0-65DD-EBB4-0B39D70F4E34}"/>
                </a:ext>
              </a:extLst>
            </p:cNvPr>
            <p:cNvSpPr txBox="1"/>
            <p:nvPr/>
          </p:nvSpPr>
          <p:spPr>
            <a:xfrm>
              <a:off x="11259334" y="4503989"/>
              <a:ext cx="48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③</a:t>
              </a:r>
              <a:endParaRPr lang="ko-KR" altLang="en-US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5A1D84C-414E-8AE7-BD44-E17871A42DF0}"/>
              </a:ext>
            </a:extLst>
          </p:cNvPr>
          <p:cNvSpPr/>
          <p:nvPr/>
        </p:nvSpPr>
        <p:spPr>
          <a:xfrm>
            <a:off x="9755861" y="5566404"/>
            <a:ext cx="1513590" cy="46480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B4FBCE9-7D29-BB63-F159-F1D27B882E9E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583613" y="4941265"/>
            <a:ext cx="0" cy="6161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A818E03-5673-DF72-921D-6037EF1EBC08}"/>
              </a:ext>
            </a:extLst>
          </p:cNvPr>
          <p:cNvSpPr/>
          <p:nvPr/>
        </p:nvSpPr>
        <p:spPr>
          <a:xfrm>
            <a:off x="6588210" y="5596700"/>
            <a:ext cx="1513590" cy="46480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07999DA-40B4-8824-EA64-FBACC375CB48}"/>
              </a:ext>
            </a:extLst>
          </p:cNvPr>
          <p:cNvCxnSpPr>
            <a:cxnSpLocks/>
            <a:stCxn id="14" idx="2"/>
            <a:endCxn id="76" idx="0"/>
          </p:cNvCxnSpPr>
          <p:nvPr/>
        </p:nvCxnSpPr>
        <p:spPr>
          <a:xfrm flipH="1">
            <a:off x="7345005" y="4941265"/>
            <a:ext cx="3238608" cy="6554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E91270E6-BFBC-C16F-707D-A4F75F3250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07" y="362300"/>
            <a:ext cx="3089078" cy="6310800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E6D58C80-18B0-A0AF-2DEA-D18238493440}"/>
              </a:ext>
            </a:extLst>
          </p:cNvPr>
          <p:cNvSpPr/>
          <p:nvPr/>
        </p:nvSpPr>
        <p:spPr>
          <a:xfrm>
            <a:off x="6033946" y="3168959"/>
            <a:ext cx="2562484" cy="8655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 descr="텍스트, 스크린샷, 휴대 전화, 멀티미디어이(가) 표시된 사진&#10;&#10;자동 생성된 설명">
            <a:extLst>
              <a:ext uri="{FF2B5EF4-FFF2-40B4-BE49-F238E27FC236}">
                <a16:creationId xmlns:a16="http://schemas.microsoft.com/office/drawing/2014/main" id="{A429E620-E3D1-F5A7-1D50-EFB9C820249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062" y="356347"/>
            <a:ext cx="3089078" cy="6310800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4B1E306F-453A-478A-56BC-1763E46B2B3F}"/>
              </a:ext>
            </a:extLst>
          </p:cNvPr>
          <p:cNvSpPr/>
          <p:nvPr/>
        </p:nvSpPr>
        <p:spPr>
          <a:xfrm>
            <a:off x="6720463" y="5569306"/>
            <a:ext cx="1257127" cy="51991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516A9CF-AA41-51B7-AB4D-D3C083527423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998334" y="5243365"/>
            <a:ext cx="1298495" cy="5375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61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60" grpId="0" animBg="1"/>
      <p:bldP spid="60" grpId="1" animBg="1"/>
      <p:bldP spid="69" grpId="0" animBg="1"/>
      <p:bldP spid="69" grpId="1" animBg="1"/>
      <p:bldP spid="76" grpId="0" animBg="1"/>
      <p:bldP spid="76" grpId="1" animBg="1"/>
      <p:bldP spid="68" grpId="0" animBg="1"/>
      <p:bldP spid="68" grpId="1" animBg="1"/>
      <p:bldP spid="6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F35E99-E4AB-25D9-969E-9FFBD6327B85}"/>
              </a:ext>
            </a:extLst>
          </p:cNvPr>
          <p:cNvGrpSpPr/>
          <p:nvPr/>
        </p:nvGrpSpPr>
        <p:grpSpPr>
          <a:xfrm>
            <a:off x="737989" y="2042829"/>
            <a:ext cx="7510732" cy="3346395"/>
            <a:chOff x="703484" y="1806930"/>
            <a:chExt cx="7510732" cy="33463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AB158-04E8-9141-4134-D3941A416314}"/>
                </a:ext>
              </a:extLst>
            </p:cNvPr>
            <p:cNvSpPr txBox="1"/>
            <p:nvPr/>
          </p:nvSpPr>
          <p:spPr>
            <a:xfrm>
              <a:off x="877655" y="1806930"/>
              <a:ext cx="3323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메뉴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EE7E1C-8D57-B8C8-BE6C-F6E9408E5898}"/>
                </a:ext>
              </a:extLst>
            </p:cNvPr>
            <p:cNvGrpSpPr/>
            <p:nvPr/>
          </p:nvGrpSpPr>
          <p:grpSpPr>
            <a:xfrm>
              <a:off x="703484" y="2415875"/>
              <a:ext cx="7510732" cy="2737450"/>
              <a:chOff x="753374" y="2495909"/>
              <a:chExt cx="7510732" cy="273745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B7D55-7598-AA52-4DD0-FDDF2EB3949D}"/>
                  </a:ext>
                </a:extLst>
              </p:cNvPr>
              <p:cNvSpPr txBox="1"/>
              <p:nvPr/>
            </p:nvSpPr>
            <p:spPr>
              <a:xfrm>
                <a:off x="1186196" y="2851509"/>
                <a:ext cx="642043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① 인덱스 버튼 클릭을 통해 인덱스 검색 화면으로 전환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② 텍스트 버튼 클릭을 통해 텍스트 검색 화면으로 전환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③ 단어장 버튼 클릭을 통해 단어장 화면으로 전환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④ 마이페이지 버튼 클릭을 통해 마이페이지 화면으로 전환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10B2E32-AB30-567C-3715-DA39C4CA5E8D}"/>
                  </a:ext>
                </a:extLst>
              </p:cNvPr>
              <p:cNvSpPr/>
              <p:nvPr/>
            </p:nvSpPr>
            <p:spPr>
              <a:xfrm>
                <a:off x="753374" y="2495909"/>
                <a:ext cx="7510732" cy="2737450"/>
              </a:xfrm>
              <a:prstGeom prst="roundRect">
                <a:avLst/>
              </a:prstGeom>
              <a:noFill/>
              <a:ln>
                <a:solidFill>
                  <a:srgbClr val="79C9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3" name="그림 12" descr="스크린샷, 텍스트, 모바일 기기, 멀티미디어이(가) 표시된 사진&#10;&#10;자동 생성된 설명">
            <a:extLst>
              <a:ext uri="{FF2B5EF4-FFF2-40B4-BE49-F238E27FC236}">
                <a16:creationId xmlns:a16="http://schemas.microsoft.com/office/drawing/2014/main" id="{CA61DF0E-777B-FAFD-344C-02B22A1331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05" y="426745"/>
            <a:ext cx="3089078" cy="63108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029243-076B-1F12-8EC8-B7359643E9F3}"/>
              </a:ext>
            </a:extLst>
          </p:cNvPr>
          <p:cNvSpPr/>
          <p:nvPr/>
        </p:nvSpPr>
        <p:spPr>
          <a:xfrm>
            <a:off x="9131936" y="1864349"/>
            <a:ext cx="2678851" cy="461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49D5A-46F3-3BBE-C780-DCE9AE17EFD1}"/>
              </a:ext>
            </a:extLst>
          </p:cNvPr>
          <p:cNvSpPr txBox="1"/>
          <p:nvPr/>
        </p:nvSpPr>
        <p:spPr>
          <a:xfrm>
            <a:off x="8797010" y="1919215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①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76E317-82C7-C8E4-B2E0-F4715379B519}"/>
              </a:ext>
            </a:extLst>
          </p:cNvPr>
          <p:cNvSpPr/>
          <p:nvPr/>
        </p:nvSpPr>
        <p:spPr>
          <a:xfrm>
            <a:off x="9138720" y="2475821"/>
            <a:ext cx="2678851" cy="461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B3C144F-F687-1621-B8D7-0B41C0D1A068}"/>
              </a:ext>
            </a:extLst>
          </p:cNvPr>
          <p:cNvSpPr/>
          <p:nvPr/>
        </p:nvSpPr>
        <p:spPr>
          <a:xfrm>
            <a:off x="9136268" y="3088198"/>
            <a:ext cx="2678851" cy="461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D89E19-2E39-1A51-B01B-33D867752CDF}"/>
              </a:ext>
            </a:extLst>
          </p:cNvPr>
          <p:cNvSpPr txBox="1"/>
          <p:nvPr/>
        </p:nvSpPr>
        <p:spPr>
          <a:xfrm>
            <a:off x="8797152" y="3116061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③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E3A382-7E30-E734-8ACC-A44964521A7F}"/>
              </a:ext>
            </a:extLst>
          </p:cNvPr>
          <p:cNvSpPr/>
          <p:nvPr/>
        </p:nvSpPr>
        <p:spPr>
          <a:xfrm>
            <a:off x="9138651" y="3699095"/>
            <a:ext cx="2678851" cy="461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CAEDC5-B520-9BCD-9649-6A46C786542D}"/>
              </a:ext>
            </a:extLst>
          </p:cNvPr>
          <p:cNvSpPr txBox="1"/>
          <p:nvPr/>
        </p:nvSpPr>
        <p:spPr>
          <a:xfrm>
            <a:off x="8794733" y="3708906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④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9FF1CF-8C75-F5DB-9EAD-45E810335245}"/>
              </a:ext>
            </a:extLst>
          </p:cNvPr>
          <p:cNvSpPr txBox="1"/>
          <p:nvPr/>
        </p:nvSpPr>
        <p:spPr>
          <a:xfrm>
            <a:off x="8794733" y="2550142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②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354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838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F35E99-E4AB-25D9-969E-9FFBD6327B85}"/>
              </a:ext>
            </a:extLst>
          </p:cNvPr>
          <p:cNvGrpSpPr/>
          <p:nvPr/>
        </p:nvGrpSpPr>
        <p:grpSpPr>
          <a:xfrm>
            <a:off x="407529" y="2431022"/>
            <a:ext cx="7937090" cy="1839920"/>
            <a:chOff x="703484" y="3296158"/>
            <a:chExt cx="7510732" cy="241441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AB158-04E8-9141-4134-D3941A416314}"/>
                </a:ext>
              </a:extLst>
            </p:cNvPr>
            <p:cNvSpPr txBox="1"/>
            <p:nvPr/>
          </p:nvSpPr>
          <p:spPr>
            <a:xfrm>
              <a:off x="703484" y="3296158"/>
              <a:ext cx="4098554" cy="68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인덱스 검색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EE7E1C-8D57-B8C8-BE6C-F6E9408E5898}"/>
                </a:ext>
              </a:extLst>
            </p:cNvPr>
            <p:cNvGrpSpPr/>
            <p:nvPr/>
          </p:nvGrpSpPr>
          <p:grpSpPr>
            <a:xfrm>
              <a:off x="703484" y="4200736"/>
              <a:ext cx="7510732" cy="1509839"/>
              <a:chOff x="753374" y="4280770"/>
              <a:chExt cx="7510732" cy="150983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B7D55-7598-AA52-4DD0-FDDF2EB3949D}"/>
                  </a:ext>
                </a:extLst>
              </p:cNvPr>
              <p:cNvSpPr txBox="1"/>
              <p:nvPr/>
            </p:nvSpPr>
            <p:spPr>
              <a:xfrm>
                <a:off x="1024599" y="4793363"/>
                <a:ext cx="7050406" cy="484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① 버튼 클릭을 통해 검색할 용어의 초성 선택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10B2E32-AB30-567C-3715-DA39C4CA5E8D}"/>
                  </a:ext>
                </a:extLst>
              </p:cNvPr>
              <p:cNvSpPr/>
              <p:nvPr/>
            </p:nvSpPr>
            <p:spPr>
              <a:xfrm>
                <a:off x="753374" y="4280770"/>
                <a:ext cx="7510732" cy="1509839"/>
              </a:xfrm>
              <a:prstGeom prst="roundRect">
                <a:avLst/>
              </a:prstGeom>
              <a:noFill/>
              <a:ln>
                <a:solidFill>
                  <a:srgbClr val="79C9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3" name="그림 2" descr="텍스트, 스크린샷, 정보기기, 멀티미디어이(가) 표시된 사진&#10;&#10;자동 생성된 설명">
            <a:extLst>
              <a:ext uri="{FF2B5EF4-FFF2-40B4-BE49-F238E27FC236}">
                <a16:creationId xmlns:a16="http://schemas.microsoft.com/office/drawing/2014/main" id="{A912CEA3-5465-2443-5529-3CF89B8109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732" y="163325"/>
            <a:ext cx="3210930" cy="65597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6C8C96C-CBEC-4BDC-558E-5076BB103548}"/>
              </a:ext>
            </a:extLst>
          </p:cNvPr>
          <p:cNvSpPr/>
          <p:nvPr/>
        </p:nvSpPr>
        <p:spPr>
          <a:xfrm>
            <a:off x="10362656" y="1017588"/>
            <a:ext cx="1419769" cy="37306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스크린샷, 텍스트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DDDBCC71-36A6-B835-3490-84A224E093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5" t="6946" r="11854" b="7707"/>
          <a:stretch/>
        </p:blipFill>
        <p:spPr>
          <a:xfrm>
            <a:off x="5507496" y="512168"/>
            <a:ext cx="2468467" cy="5612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763141B2-40AD-1E0E-EB4F-344630AA0C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 t="7246" r="13873" b="8750"/>
          <a:stretch/>
        </p:blipFill>
        <p:spPr>
          <a:xfrm>
            <a:off x="6779033" y="507635"/>
            <a:ext cx="2425442" cy="561743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73A569C-CCC9-6367-7EC5-E6B0FFE1F5FC}"/>
              </a:ext>
            </a:extLst>
          </p:cNvPr>
          <p:cNvCxnSpPr>
            <a:cxnSpLocks/>
            <a:stCxn id="26" idx="3"/>
            <a:endCxn id="16" idx="1"/>
          </p:cNvCxnSpPr>
          <p:nvPr/>
        </p:nvCxnSpPr>
        <p:spPr>
          <a:xfrm>
            <a:off x="7371044" y="1119990"/>
            <a:ext cx="1558277" cy="804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3C7AA5-D103-3235-25C0-1BF458AC24E5}"/>
              </a:ext>
            </a:extLst>
          </p:cNvPr>
          <p:cNvSpPr/>
          <p:nvPr/>
        </p:nvSpPr>
        <p:spPr>
          <a:xfrm>
            <a:off x="6832235" y="973286"/>
            <a:ext cx="538809" cy="2934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1BB9B07-84CD-2E3C-60F8-60C030E3957F}"/>
              </a:ext>
            </a:extLst>
          </p:cNvPr>
          <p:cNvGrpSpPr/>
          <p:nvPr/>
        </p:nvGrpSpPr>
        <p:grpSpPr>
          <a:xfrm>
            <a:off x="8929321" y="1592598"/>
            <a:ext cx="1967500" cy="664508"/>
            <a:chOff x="3826169" y="1292029"/>
            <a:chExt cx="2583390" cy="89202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CEEFAFD-A7B3-E139-DE70-7E9C6C11D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6169" y="1292029"/>
              <a:ext cx="2583390" cy="8920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EF47B2-66DF-880C-5181-12FCC679151A}"/>
                </a:ext>
              </a:extLst>
            </p:cNvPr>
            <p:cNvSpPr/>
            <p:nvPr/>
          </p:nvSpPr>
          <p:spPr>
            <a:xfrm>
              <a:off x="5122885" y="1432888"/>
              <a:ext cx="1243056" cy="6237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9D3338-DF80-0C6F-6B6D-AA68A6CD0BF6}"/>
              </a:ext>
            </a:extLst>
          </p:cNvPr>
          <p:cNvGrpSpPr/>
          <p:nvPr/>
        </p:nvGrpSpPr>
        <p:grpSpPr>
          <a:xfrm>
            <a:off x="8149433" y="2162215"/>
            <a:ext cx="1967500" cy="664508"/>
            <a:chOff x="3908404" y="2075724"/>
            <a:chExt cx="2486112" cy="88216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BA2BF54-6A7F-FF0C-7F95-10BF9134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8404" y="2075724"/>
              <a:ext cx="2486112" cy="8821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BE60818-62FD-8FF5-8E3D-B30AB3124230}"/>
                </a:ext>
              </a:extLst>
            </p:cNvPr>
            <p:cNvSpPr/>
            <p:nvPr/>
          </p:nvSpPr>
          <p:spPr>
            <a:xfrm>
              <a:off x="3989410" y="2173050"/>
              <a:ext cx="1243056" cy="6237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E464A76-2ABC-78D8-55A0-B9799933E74B}"/>
              </a:ext>
            </a:extLst>
          </p:cNvPr>
          <p:cNvSpPr txBox="1"/>
          <p:nvPr/>
        </p:nvSpPr>
        <p:spPr>
          <a:xfrm>
            <a:off x="11246174" y="544339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①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0D8E80-E9CF-9C11-1428-EEA83EC4DEA9}"/>
              </a:ext>
            </a:extLst>
          </p:cNvPr>
          <p:cNvSpPr txBox="1"/>
          <p:nvPr/>
        </p:nvSpPr>
        <p:spPr>
          <a:xfrm>
            <a:off x="7346894" y="769508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①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292F5CB-A3D7-CE8A-BB00-69C4782B5ED1}"/>
              </a:ext>
            </a:extLst>
          </p:cNvPr>
          <p:cNvCxnSpPr>
            <a:cxnSpLocks/>
            <a:stCxn id="42" idx="3"/>
            <a:endCxn id="19" idx="1"/>
          </p:cNvCxnSpPr>
          <p:nvPr/>
        </p:nvCxnSpPr>
        <p:spPr>
          <a:xfrm>
            <a:off x="6037940" y="1119990"/>
            <a:ext cx="2111493" cy="13744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FD0C4C4-37E5-3C7E-C6F4-18CBA0F8D1FB}"/>
              </a:ext>
            </a:extLst>
          </p:cNvPr>
          <p:cNvSpPr/>
          <p:nvPr/>
        </p:nvSpPr>
        <p:spPr>
          <a:xfrm>
            <a:off x="5499131" y="973286"/>
            <a:ext cx="538809" cy="2934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00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34" grpId="0"/>
      <p:bldP spid="39" grpId="0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838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F35E99-E4AB-25D9-969E-9FFBD6327B85}"/>
              </a:ext>
            </a:extLst>
          </p:cNvPr>
          <p:cNvGrpSpPr/>
          <p:nvPr/>
        </p:nvGrpSpPr>
        <p:grpSpPr>
          <a:xfrm>
            <a:off x="407529" y="2431022"/>
            <a:ext cx="7937090" cy="3479921"/>
            <a:chOff x="703484" y="3296158"/>
            <a:chExt cx="7510732" cy="45664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AB158-04E8-9141-4134-D3941A416314}"/>
                </a:ext>
              </a:extLst>
            </p:cNvPr>
            <p:cNvSpPr txBox="1"/>
            <p:nvPr/>
          </p:nvSpPr>
          <p:spPr>
            <a:xfrm>
              <a:off x="703484" y="3296158"/>
              <a:ext cx="4098554" cy="68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인덱스 검색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EE7E1C-8D57-B8C8-BE6C-F6E9408E5898}"/>
                </a:ext>
              </a:extLst>
            </p:cNvPr>
            <p:cNvGrpSpPr/>
            <p:nvPr/>
          </p:nvGrpSpPr>
          <p:grpSpPr>
            <a:xfrm>
              <a:off x="703484" y="4200736"/>
              <a:ext cx="7510732" cy="3661916"/>
              <a:chOff x="753374" y="4280770"/>
              <a:chExt cx="7510732" cy="366191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B7D55-7598-AA52-4DD0-FDDF2EB3949D}"/>
                  </a:ext>
                </a:extLst>
              </p:cNvPr>
              <p:cNvSpPr txBox="1"/>
              <p:nvPr/>
            </p:nvSpPr>
            <p:spPr>
              <a:xfrm>
                <a:off x="983536" y="4857622"/>
                <a:ext cx="7050406" cy="2665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② </a:t>
                </a:r>
                <a:r>
                  <a:rPr lang="en-US" altLang="ko-KR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recyclerview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스크롤해 검색된 의학용어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확인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③ 버튼 클릭을 통해 단어장 등록 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/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삭제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④ 버튼 클릭을 통해 의학용어 발음 듣기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⑤ 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view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클릭을 통해 의학용어 설명 확인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10B2E32-AB30-567C-3715-DA39C4CA5E8D}"/>
                  </a:ext>
                </a:extLst>
              </p:cNvPr>
              <p:cNvSpPr/>
              <p:nvPr/>
            </p:nvSpPr>
            <p:spPr>
              <a:xfrm>
                <a:off x="753374" y="4280770"/>
                <a:ext cx="7510732" cy="3661916"/>
              </a:xfrm>
              <a:prstGeom prst="roundRect">
                <a:avLst/>
              </a:prstGeom>
              <a:noFill/>
              <a:ln>
                <a:solidFill>
                  <a:srgbClr val="79C9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C8C96C-CBEC-4BDC-558E-5076BB103548}"/>
              </a:ext>
            </a:extLst>
          </p:cNvPr>
          <p:cNvSpPr/>
          <p:nvPr/>
        </p:nvSpPr>
        <p:spPr>
          <a:xfrm>
            <a:off x="10362656" y="1017588"/>
            <a:ext cx="1419769" cy="37306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464A76-2ABC-78D8-55A0-B9799933E74B}"/>
              </a:ext>
            </a:extLst>
          </p:cNvPr>
          <p:cNvSpPr txBox="1"/>
          <p:nvPr/>
        </p:nvSpPr>
        <p:spPr>
          <a:xfrm>
            <a:off x="11246174" y="544339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①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3EEE2145-E23F-84A8-32AB-8C063044F3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890" y="182375"/>
            <a:ext cx="3210930" cy="655973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234BE2-3B0B-9BD9-D5C5-73D52542CAA3}"/>
              </a:ext>
            </a:extLst>
          </p:cNvPr>
          <p:cNvSpPr/>
          <p:nvPr/>
        </p:nvSpPr>
        <p:spPr>
          <a:xfrm>
            <a:off x="8880889" y="1420639"/>
            <a:ext cx="3087273" cy="51230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75054-CA9F-0694-B54A-5A9F682253D9}"/>
              </a:ext>
            </a:extLst>
          </p:cNvPr>
          <p:cNvSpPr txBox="1"/>
          <p:nvPr/>
        </p:nvSpPr>
        <p:spPr>
          <a:xfrm>
            <a:off x="11366690" y="1014065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②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83E613-7D04-1D54-C2E8-B5C86FDCB159}"/>
              </a:ext>
            </a:extLst>
          </p:cNvPr>
          <p:cNvSpPr/>
          <p:nvPr/>
        </p:nvSpPr>
        <p:spPr>
          <a:xfrm>
            <a:off x="11439525" y="1597257"/>
            <a:ext cx="342900" cy="451779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73F777-1114-2B44-2233-E8D9F845DB37}"/>
              </a:ext>
            </a:extLst>
          </p:cNvPr>
          <p:cNvSpPr txBox="1"/>
          <p:nvPr/>
        </p:nvSpPr>
        <p:spPr>
          <a:xfrm>
            <a:off x="10958303" y="1596612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③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87B9244-5221-9142-1512-F91FA54662C3}"/>
              </a:ext>
            </a:extLst>
          </p:cNvPr>
          <p:cNvCxnSpPr>
            <a:cxnSpLocks/>
          </p:cNvCxnSpPr>
          <p:nvPr/>
        </p:nvCxnSpPr>
        <p:spPr>
          <a:xfrm flipH="1" flipV="1">
            <a:off x="7810500" y="1681098"/>
            <a:ext cx="3629025" cy="8909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D92B10D-144E-CFDF-3335-DD72969BC269}"/>
              </a:ext>
            </a:extLst>
          </p:cNvPr>
          <p:cNvGrpSpPr/>
          <p:nvPr/>
        </p:nvGrpSpPr>
        <p:grpSpPr>
          <a:xfrm>
            <a:off x="5895328" y="719188"/>
            <a:ext cx="1846507" cy="1819784"/>
            <a:chOff x="5895328" y="719188"/>
            <a:chExt cx="1846507" cy="1819784"/>
          </a:xfrm>
        </p:grpSpPr>
        <p:pic>
          <p:nvPicPr>
            <p:cNvPr id="36" name="그림 35" descr="별, 노랑, 천문학, 창의성이(가) 표시된 사진&#10;&#10;자동 생성된 설명">
              <a:extLst>
                <a:ext uri="{FF2B5EF4-FFF2-40B4-BE49-F238E27FC236}">
                  <a16:creationId xmlns:a16="http://schemas.microsoft.com/office/drawing/2014/main" id="{103A8AC6-81D8-51E6-A790-352F38A8B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770" y="1136355"/>
              <a:ext cx="648000" cy="648000"/>
            </a:xfrm>
            <a:prstGeom prst="rect">
              <a:avLst/>
            </a:prstGeom>
          </p:spPr>
        </p:pic>
        <p:pic>
          <p:nvPicPr>
            <p:cNvPr id="43" name="그림 4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D4FFBF6-5E0F-4897-9CEF-A4B95A6D1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6673" y="1825178"/>
              <a:ext cx="648000" cy="648000"/>
            </a:xfrm>
            <a:prstGeom prst="rect">
              <a:avLst/>
            </a:prstGeom>
          </p:spPr>
        </p:pic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27FF1D6B-83FD-20C9-DBF6-C9EC3568782F}"/>
                </a:ext>
              </a:extLst>
            </p:cNvPr>
            <p:cNvSpPr/>
            <p:nvPr/>
          </p:nvSpPr>
          <p:spPr>
            <a:xfrm>
              <a:off x="5895328" y="1118534"/>
              <a:ext cx="1846507" cy="1420438"/>
            </a:xfrm>
            <a:prstGeom prst="roundRect">
              <a:avLst/>
            </a:prstGeom>
            <a:noFill/>
            <a:ln>
              <a:solidFill>
                <a:srgbClr val="79C9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5A51EFF-7854-8FAC-1673-87A3503C3D0D}"/>
                </a:ext>
              </a:extLst>
            </p:cNvPr>
            <p:cNvSpPr txBox="1"/>
            <p:nvPr/>
          </p:nvSpPr>
          <p:spPr>
            <a:xfrm>
              <a:off x="6063493" y="719188"/>
              <a:ext cx="1254727" cy="171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&lt;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단어장 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등록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삭제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:</a:t>
              </a: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32CC3FF-3C5C-202B-2987-766368A0E163}"/>
              </a:ext>
            </a:extLst>
          </p:cNvPr>
          <p:cNvSpPr/>
          <p:nvPr/>
        </p:nvSpPr>
        <p:spPr>
          <a:xfrm>
            <a:off x="9010109" y="2704304"/>
            <a:ext cx="342900" cy="4160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2EE2C2-7304-E738-C3BA-7C1EEBFED30E}"/>
              </a:ext>
            </a:extLst>
          </p:cNvPr>
          <p:cNvSpPr txBox="1"/>
          <p:nvPr/>
        </p:nvSpPr>
        <p:spPr>
          <a:xfrm>
            <a:off x="9332027" y="2723409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④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15107F-DB54-4852-89B5-0B1B964CC851}"/>
              </a:ext>
            </a:extLst>
          </p:cNvPr>
          <p:cNvSpPr/>
          <p:nvPr/>
        </p:nvSpPr>
        <p:spPr>
          <a:xfrm>
            <a:off x="9010109" y="3918857"/>
            <a:ext cx="2717287" cy="65314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0CAF35C-55C7-2AAC-3374-B3230C02343D}"/>
              </a:ext>
            </a:extLst>
          </p:cNvPr>
          <p:cNvCxnSpPr>
            <a:cxnSpLocks/>
            <a:stCxn id="2" idx="1"/>
            <a:endCxn id="23" idx="3"/>
          </p:cNvCxnSpPr>
          <p:nvPr/>
        </p:nvCxnSpPr>
        <p:spPr>
          <a:xfrm flipH="1">
            <a:off x="8647927" y="4245429"/>
            <a:ext cx="362182" cy="5223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D98BAC90-D2D8-F609-D777-B7F967444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744" y="3902838"/>
            <a:ext cx="3909183" cy="17298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967BCA2-4D6A-BD38-8DB5-CFB6EED68B70}"/>
              </a:ext>
            </a:extLst>
          </p:cNvPr>
          <p:cNvSpPr txBox="1"/>
          <p:nvPr/>
        </p:nvSpPr>
        <p:spPr>
          <a:xfrm>
            <a:off x="8948451" y="3504494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⑤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08C7C3B-45A6-445F-D691-922DFB519692}"/>
              </a:ext>
            </a:extLst>
          </p:cNvPr>
          <p:cNvSpPr/>
          <p:nvPr/>
        </p:nvSpPr>
        <p:spPr>
          <a:xfrm>
            <a:off x="4771402" y="4431287"/>
            <a:ext cx="3833320" cy="9680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62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53" grpId="0" animBg="1"/>
      <p:bldP spid="54" grpId="0"/>
      <p:bldP spid="2" grpId="0" animBg="1"/>
      <p:bldP spid="32" grpId="0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838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F35E99-E4AB-25D9-969E-9FFBD6327B85}"/>
              </a:ext>
            </a:extLst>
          </p:cNvPr>
          <p:cNvGrpSpPr/>
          <p:nvPr/>
        </p:nvGrpSpPr>
        <p:grpSpPr>
          <a:xfrm>
            <a:off x="407529" y="2605193"/>
            <a:ext cx="7937090" cy="2674378"/>
            <a:chOff x="703484" y="3296158"/>
            <a:chExt cx="7510732" cy="35094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AB158-04E8-9141-4134-D3941A416314}"/>
                </a:ext>
              </a:extLst>
            </p:cNvPr>
            <p:cNvSpPr txBox="1"/>
            <p:nvPr/>
          </p:nvSpPr>
          <p:spPr>
            <a:xfrm>
              <a:off x="703484" y="3296158"/>
              <a:ext cx="4098554" cy="68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인덱스 검색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EE7E1C-8D57-B8C8-BE6C-F6E9408E5898}"/>
                </a:ext>
              </a:extLst>
            </p:cNvPr>
            <p:cNvGrpSpPr/>
            <p:nvPr/>
          </p:nvGrpSpPr>
          <p:grpSpPr>
            <a:xfrm>
              <a:off x="703484" y="4200735"/>
              <a:ext cx="7510732" cy="2604850"/>
              <a:chOff x="753374" y="4280769"/>
              <a:chExt cx="7510732" cy="260485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B7D55-7598-AA52-4DD0-FDDF2EB3949D}"/>
                  </a:ext>
                </a:extLst>
              </p:cNvPr>
              <p:cNvSpPr txBox="1"/>
              <p:nvPr/>
            </p:nvSpPr>
            <p:spPr>
              <a:xfrm>
                <a:off x="1000172" y="4727479"/>
                <a:ext cx="7050406" cy="171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⑥ 한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/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영 인덱스에 따른 오름차순 정렬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 -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영어 인덱스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의학용어의 원어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영어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기준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 -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한글 인덱스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의학용어의 표준어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한글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을 기준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10B2E32-AB30-567C-3715-DA39C4CA5E8D}"/>
                  </a:ext>
                </a:extLst>
              </p:cNvPr>
              <p:cNvSpPr/>
              <p:nvPr/>
            </p:nvSpPr>
            <p:spPr>
              <a:xfrm>
                <a:off x="753374" y="4280769"/>
                <a:ext cx="7510732" cy="2604850"/>
              </a:xfrm>
              <a:prstGeom prst="roundRect">
                <a:avLst/>
              </a:prstGeom>
              <a:noFill/>
              <a:ln>
                <a:solidFill>
                  <a:srgbClr val="79C9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3" name="그림 12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CC6BBD07-C125-4A00-22AB-A594EC7262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31" y="171172"/>
            <a:ext cx="3210667" cy="6559200"/>
          </a:xfrm>
          <a:prstGeom prst="rect">
            <a:avLst/>
          </a:prstGeom>
        </p:spPr>
      </p:pic>
      <p:pic>
        <p:nvPicPr>
          <p:cNvPr id="16" name="그림 15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64C8A7B7-0328-183F-95B5-6B9770C914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3" y="203829"/>
            <a:ext cx="3210667" cy="655920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AB9CD44-9465-CE68-2721-F612250A4073}"/>
              </a:ext>
            </a:extLst>
          </p:cNvPr>
          <p:cNvCxnSpPr>
            <a:cxnSpLocks/>
          </p:cNvCxnSpPr>
          <p:nvPr/>
        </p:nvCxnSpPr>
        <p:spPr>
          <a:xfrm>
            <a:off x="8497026" y="1611086"/>
            <a:ext cx="0" cy="44165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2D0748F-7526-5BFA-F7CE-1FFA29621D47}"/>
              </a:ext>
            </a:extLst>
          </p:cNvPr>
          <p:cNvCxnSpPr>
            <a:cxnSpLocks/>
          </p:cNvCxnSpPr>
          <p:nvPr/>
        </p:nvCxnSpPr>
        <p:spPr>
          <a:xfrm>
            <a:off x="11762740" y="1611085"/>
            <a:ext cx="0" cy="44165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CAB151E-D500-B221-879D-3C510596EFCB}"/>
              </a:ext>
            </a:extLst>
          </p:cNvPr>
          <p:cNvSpPr txBox="1"/>
          <p:nvPr/>
        </p:nvSpPr>
        <p:spPr>
          <a:xfrm>
            <a:off x="11281518" y="1380252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⑥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54CAE9-E665-C43B-7E12-027DD9AD5139}"/>
              </a:ext>
            </a:extLst>
          </p:cNvPr>
          <p:cNvSpPr/>
          <p:nvPr/>
        </p:nvSpPr>
        <p:spPr>
          <a:xfrm>
            <a:off x="7847824" y="1049590"/>
            <a:ext cx="704505" cy="39938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D81C52-D462-AF6C-365E-7ADF0DDCB912}"/>
              </a:ext>
            </a:extLst>
          </p:cNvPr>
          <p:cNvSpPr/>
          <p:nvPr/>
        </p:nvSpPr>
        <p:spPr>
          <a:xfrm>
            <a:off x="10407450" y="1015586"/>
            <a:ext cx="704505" cy="39938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77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6E7F69-D757-A09C-09E5-B9F8087F8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94736"/>
              </p:ext>
            </p:extLst>
          </p:nvPr>
        </p:nvGraphicFramePr>
        <p:xfrm>
          <a:off x="2027238" y="2361973"/>
          <a:ext cx="8127999" cy="315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3821881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214058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78993229"/>
                    </a:ext>
                  </a:extLst>
                </a:gridCol>
              </a:tblGrid>
              <a:tr h="63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D1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학번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D1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D1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106321"/>
                  </a:ext>
                </a:extLst>
              </a:tr>
              <a:tr h="63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202107007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조성은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256208"/>
                  </a:ext>
                </a:extLst>
              </a:tr>
              <a:tr h="63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202107017</a:t>
                      </a:r>
                      <a:endPara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김예희</a:t>
                      </a:r>
                      <a:endPara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597706"/>
                  </a:ext>
                </a:extLst>
              </a:tr>
              <a:tr h="63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202107023</a:t>
                      </a:r>
                      <a:endPara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이주영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659455"/>
                  </a:ext>
                </a:extLst>
              </a:tr>
              <a:tr h="63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202107032</a:t>
                      </a:r>
                      <a:endPara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장혜민</a:t>
                      </a:r>
                      <a:endPara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327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7796DFB-5124-F8F2-9E9B-8277675D4396}"/>
              </a:ext>
            </a:extLst>
          </p:cNvPr>
          <p:cNvSpPr txBox="1"/>
          <p:nvPr/>
        </p:nvSpPr>
        <p:spPr>
          <a:xfrm>
            <a:off x="3043237" y="144220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186270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838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F35E99-E4AB-25D9-969E-9FFBD6327B85}"/>
              </a:ext>
            </a:extLst>
          </p:cNvPr>
          <p:cNvGrpSpPr/>
          <p:nvPr/>
        </p:nvGrpSpPr>
        <p:grpSpPr>
          <a:xfrm>
            <a:off x="407529" y="2605193"/>
            <a:ext cx="7937090" cy="2674378"/>
            <a:chOff x="703484" y="3296158"/>
            <a:chExt cx="7510732" cy="35094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AB158-04E8-9141-4134-D3941A416314}"/>
                </a:ext>
              </a:extLst>
            </p:cNvPr>
            <p:cNvSpPr txBox="1"/>
            <p:nvPr/>
          </p:nvSpPr>
          <p:spPr>
            <a:xfrm>
              <a:off x="703484" y="3296158"/>
              <a:ext cx="4098554" cy="68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텍스트 검색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EE7E1C-8D57-B8C8-BE6C-F6E9408E5898}"/>
                </a:ext>
              </a:extLst>
            </p:cNvPr>
            <p:cNvGrpSpPr/>
            <p:nvPr/>
          </p:nvGrpSpPr>
          <p:grpSpPr>
            <a:xfrm>
              <a:off x="703484" y="4200735"/>
              <a:ext cx="7510732" cy="2604850"/>
              <a:chOff x="753374" y="4280769"/>
              <a:chExt cx="7510732" cy="260485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B7D55-7598-AA52-4DD0-FDDF2EB3949D}"/>
                  </a:ext>
                </a:extLst>
              </p:cNvPr>
              <p:cNvSpPr txBox="1"/>
              <p:nvPr/>
            </p:nvSpPr>
            <p:spPr>
              <a:xfrm>
                <a:off x="1012317" y="4818352"/>
                <a:ext cx="7050406" cy="1529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① 공백 입력 후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검색 버튼 클릭 시 메시지 출력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② 존재하지 않는 용어 검색 시 메시지 출력 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10B2E32-AB30-567C-3715-DA39C4CA5E8D}"/>
                  </a:ext>
                </a:extLst>
              </p:cNvPr>
              <p:cNvSpPr/>
              <p:nvPr/>
            </p:nvSpPr>
            <p:spPr>
              <a:xfrm>
                <a:off x="753374" y="4280769"/>
                <a:ext cx="7510732" cy="2604850"/>
              </a:xfrm>
              <a:prstGeom prst="roundRect">
                <a:avLst/>
              </a:prstGeom>
              <a:noFill/>
              <a:ln>
                <a:solidFill>
                  <a:srgbClr val="79C9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3" name="그림 2" descr="스크린샷, 정보기기, 멀티미디어, 모바일 기기이(가) 표시된 사진&#10;&#10;자동 생성된 설명">
            <a:extLst>
              <a:ext uri="{FF2B5EF4-FFF2-40B4-BE49-F238E27FC236}">
                <a16:creationId xmlns:a16="http://schemas.microsoft.com/office/drawing/2014/main" id="{EBE9D3DE-D985-385C-E3C7-4EC172BD35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086" y="149400"/>
            <a:ext cx="3210667" cy="6559200"/>
          </a:xfrm>
          <a:prstGeom prst="rect">
            <a:avLst/>
          </a:prstGeom>
        </p:spPr>
      </p:pic>
      <p:pic>
        <p:nvPicPr>
          <p:cNvPr id="17" name="그림 16" descr="스크린샷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D1D16D00-752F-CB60-E568-A42836BDF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740" y="149400"/>
            <a:ext cx="3210667" cy="6559200"/>
          </a:xfrm>
          <a:prstGeom prst="rect">
            <a:avLst/>
          </a:prstGeom>
        </p:spPr>
      </p:pic>
      <p:pic>
        <p:nvPicPr>
          <p:cNvPr id="21" name="그림 20" descr="스크린샷, 텍스트, 정보기기, 멀티미디어이(가) 표시된 사진&#10;&#10;자동 생성된 설명">
            <a:extLst>
              <a:ext uri="{FF2B5EF4-FFF2-40B4-BE49-F238E27FC236}">
                <a16:creationId xmlns:a16="http://schemas.microsoft.com/office/drawing/2014/main" id="{A7A4CB08-480B-CB78-0350-484E3E6A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7" t="82783" r="13834" b="7690"/>
          <a:stretch/>
        </p:blipFill>
        <p:spPr>
          <a:xfrm>
            <a:off x="9245103" y="5613602"/>
            <a:ext cx="2416629" cy="62489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C6AF50E-4E8F-7A89-43E1-74E74634F0B2}"/>
              </a:ext>
            </a:extLst>
          </p:cNvPr>
          <p:cNvSpPr/>
          <p:nvPr/>
        </p:nvSpPr>
        <p:spPr>
          <a:xfrm>
            <a:off x="9643448" y="5613602"/>
            <a:ext cx="1642018" cy="4898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8C6B403-A955-21F3-F479-E87CB0686D34}"/>
              </a:ext>
            </a:extLst>
          </p:cNvPr>
          <p:cNvCxnSpPr>
            <a:cxnSpLocks/>
            <a:stCxn id="36" idx="2"/>
            <a:endCxn id="30" idx="0"/>
          </p:cNvCxnSpPr>
          <p:nvPr/>
        </p:nvCxnSpPr>
        <p:spPr>
          <a:xfrm>
            <a:off x="10434660" y="2303287"/>
            <a:ext cx="29797" cy="33103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86E2D34E-C497-639F-2377-39A080DDA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580" y="1745912"/>
            <a:ext cx="3177815" cy="624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991AE8-A16B-052C-5032-FBCFF680DAB1}"/>
              </a:ext>
            </a:extLst>
          </p:cNvPr>
          <p:cNvSpPr/>
          <p:nvPr/>
        </p:nvSpPr>
        <p:spPr>
          <a:xfrm>
            <a:off x="8913864" y="1813430"/>
            <a:ext cx="3041592" cy="4898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4980860-0AD3-B1E1-0205-B7E901A0C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7499" y="1102499"/>
            <a:ext cx="3177815" cy="609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08BE2C-7F6D-3983-0252-927B908E07D6}"/>
              </a:ext>
            </a:extLst>
          </p:cNvPr>
          <p:cNvSpPr/>
          <p:nvPr/>
        </p:nvSpPr>
        <p:spPr>
          <a:xfrm>
            <a:off x="8913863" y="1143827"/>
            <a:ext cx="3041592" cy="4898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6BEE07-C606-4692-CC00-D90EE377A5BD}"/>
              </a:ext>
            </a:extLst>
          </p:cNvPr>
          <p:cNvSpPr txBox="1"/>
          <p:nvPr/>
        </p:nvSpPr>
        <p:spPr>
          <a:xfrm>
            <a:off x="11348037" y="710555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①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084FA0-25F0-948D-888A-7CB82AA1CECA}"/>
              </a:ext>
            </a:extLst>
          </p:cNvPr>
          <p:cNvSpPr/>
          <p:nvPr/>
        </p:nvSpPr>
        <p:spPr>
          <a:xfrm>
            <a:off x="5823854" y="1172146"/>
            <a:ext cx="2766915" cy="42805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472C140-07AB-6A9A-720B-24457DF7C519}"/>
              </a:ext>
            </a:extLst>
          </p:cNvPr>
          <p:cNvSpPr/>
          <p:nvPr/>
        </p:nvSpPr>
        <p:spPr>
          <a:xfrm>
            <a:off x="6377183" y="5581021"/>
            <a:ext cx="1642018" cy="4898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4CD21F-4EAA-4295-8794-DD19AC8AAF2A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7198192" y="1600202"/>
            <a:ext cx="9120" cy="39808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CC4E751-663E-5FF4-8F8F-1EAB01129B15}"/>
              </a:ext>
            </a:extLst>
          </p:cNvPr>
          <p:cNvSpPr txBox="1"/>
          <p:nvPr/>
        </p:nvSpPr>
        <p:spPr>
          <a:xfrm>
            <a:off x="8049578" y="736480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②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39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6" grpId="0" animBg="1"/>
      <p:bldP spid="41" grpId="0" animBg="1"/>
      <p:bldP spid="42" grpId="0"/>
      <p:bldP spid="45" grpId="0" animBg="1"/>
      <p:bldP spid="46" grpId="0" animBg="1"/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838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F35E99-E4AB-25D9-969E-9FFBD6327B85}"/>
              </a:ext>
            </a:extLst>
          </p:cNvPr>
          <p:cNvGrpSpPr/>
          <p:nvPr/>
        </p:nvGrpSpPr>
        <p:grpSpPr>
          <a:xfrm>
            <a:off x="407529" y="2605193"/>
            <a:ext cx="7937090" cy="3447264"/>
            <a:chOff x="703484" y="3296158"/>
            <a:chExt cx="7510732" cy="45236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AB158-04E8-9141-4134-D3941A416314}"/>
                </a:ext>
              </a:extLst>
            </p:cNvPr>
            <p:cNvSpPr txBox="1"/>
            <p:nvPr/>
          </p:nvSpPr>
          <p:spPr>
            <a:xfrm>
              <a:off x="703484" y="3296158"/>
              <a:ext cx="4098554" cy="68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텍스트 검색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EE7E1C-8D57-B8C8-BE6C-F6E9408E5898}"/>
                </a:ext>
              </a:extLst>
            </p:cNvPr>
            <p:cNvGrpSpPr/>
            <p:nvPr/>
          </p:nvGrpSpPr>
          <p:grpSpPr>
            <a:xfrm>
              <a:off x="703484" y="4200735"/>
              <a:ext cx="7510732" cy="3619062"/>
              <a:chOff x="753374" y="4280769"/>
              <a:chExt cx="7510732" cy="361906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B7D55-7598-AA52-4DD0-FDDF2EB3949D}"/>
                  </a:ext>
                </a:extLst>
              </p:cNvPr>
              <p:cNvSpPr txBox="1"/>
              <p:nvPr/>
            </p:nvSpPr>
            <p:spPr>
              <a:xfrm>
                <a:off x="1000172" y="4765449"/>
                <a:ext cx="7050406" cy="2665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③ </a:t>
                </a:r>
                <a:r>
                  <a:rPr lang="en-US" altLang="ko-KR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recyclerview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스크롤해 검색된 의학용어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확인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④ 버튼 클릭을 통해 단어장 등록 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/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삭제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⑤ 버튼 클릭을 통해 의학용어 발음 듣기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⑥ 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view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클릭을 통해 의학용어 설명 확인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10B2E32-AB30-567C-3715-DA39C4CA5E8D}"/>
                  </a:ext>
                </a:extLst>
              </p:cNvPr>
              <p:cNvSpPr/>
              <p:nvPr/>
            </p:nvSpPr>
            <p:spPr>
              <a:xfrm>
                <a:off x="753374" y="4280769"/>
                <a:ext cx="7510732" cy="3619062"/>
              </a:xfrm>
              <a:prstGeom prst="roundRect">
                <a:avLst/>
              </a:prstGeom>
              <a:noFill/>
              <a:ln>
                <a:solidFill>
                  <a:srgbClr val="79C9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23" name="그림 22" descr="전자제품, 텍스트, 스크린샷, 멀티미디어이(가) 표시된 사진&#10;&#10;자동 생성된 설명">
            <a:extLst>
              <a:ext uri="{FF2B5EF4-FFF2-40B4-BE49-F238E27FC236}">
                <a16:creationId xmlns:a16="http://schemas.microsoft.com/office/drawing/2014/main" id="{3230DA58-DA33-1666-FFB9-27DD0E939D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045" y="152962"/>
            <a:ext cx="3210667" cy="65592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306011-BA4C-2219-C58D-4E039094FEBF}"/>
              </a:ext>
            </a:extLst>
          </p:cNvPr>
          <p:cNvSpPr/>
          <p:nvPr/>
        </p:nvSpPr>
        <p:spPr>
          <a:xfrm>
            <a:off x="8926678" y="1631303"/>
            <a:ext cx="2988000" cy="48393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9C9097-EFCF-5C8C-B0B0-4A6660B5E58A}"/>
              </a:ext>
            </a:extLst>
          </p:cNvPr>
          <p:cNvSpPr txBox="1"/>
          <p:nvPr/>
        </p:nvSpPr>
        <p:spPr>
          <a:xfrm>
            <a:off x="11735303" y="1244740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③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2AB013-60FB-0E58-6D40-D7D463B521E0}"/>
              </a:ext>
            </a:extLst>
          </p:cNvPr>
          <p:cNvSpPr/>
          <p:nvPr/>
        </p:nvSpPr>
        <p:spPr>
          <a:xfrm>
            <a:off x="11461298" y="1790025"/>
            <a:ext cx="323173" cy="18738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175BF9-D979-CA73-6468-C7D2BD194970}"/>
              </a:ext>
            </a:extLst>
          </p:cNvPr>
          <p:cNvSpPr/>
          <p:nvPr/>
        </p:nvSpPr>
        <p:spPr>
          <a:xfrm>
            <a:off x="9020995" y="2862848"/>
            <a:ext cx="342900" cy="3010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1892FF-C18D-9502-0BE2-A0114F8C6167}"/>
              </a:ext>
            </a:extLst>
          </p:cNvPr>
          <p:cNvSpPr txBox="1"/>
          <p:nvPr/>
        </p:nvSpPr>
        <p:spPr>
          <a:xfrm>
            <a:off x="9253491" y="2805689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⑤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0DCB81C-F831-582A-742C-EFD0774DECA9}"/>
              </a:ext>
            </a:extLst>
          </p:cNvPr>
          <p:cNvSpPr/>
          <p:nvPr/>
        </p:nvSpPr>
        <p:spPr>
          <a:xfrm>
            <a:off x="9067184" y="1774751"/>
            <a:ext cx="2717287" cy="1080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820E87-1A9E-1608-05B4-1D8095B34E32}"/>
              </a:ext>
            </a:extLst>
          </p:cNvPr>
          <p:cNvSpPr txBox="1"/>
          <p:nvPr/>
        </p:nvSpPr>
        <p:spPr>
          <a:xfrm>
            <a:off x="8765247" y="1459568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⑥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76BA5A-9117-F86B-175B-109A9D67E5D7}"/>
              </a:ext>
            </a:extLst>
          </p:cNvPr>
          <p:cNvSpPr/>
          <p:nvPr/>
        </p:nvSpPr>
        <p:spPr>
          <a:xfrm>
            <a:off x="9372860" y="1756306"/>
            <a:ext cx="288000" cy="198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82D39A9-4692-77FB-F4D8-4898BAEB94D9}"/>
              </a:ext>
            </a:extLst>
          </p:cNvPr>
          <p:cNvCxnSpPr/>
          <p:nvPr/>
        </p:nvCxnSpPr>
        <p:spPr>
          <a:xfrm>
            <a:off x="9005858" y="1486659"/>
            <a:ext cx="5378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6847DFC-FE8D-F827-AA75-A134860F22D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253491" y="1486659"/>
            <a:ext cx="263369" cy="269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B4192B0-94D7-33F3-4CC6-CA856948BDC5}"/>
              </a:ext>
            </a:extLst>
          </p:cNvPr>
          <p:cNvSpPr txBox="1"/>
          <p:nvPr/>
        </p:nvSpPr>
        <p:spPr>
          <a:xfrm>
            <a:off x="11555638" y="1486659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④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41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2" grpId="0" animBg="1"/>
      <p:bldP spid="34" grpId="0" animBg="1"/>
      <p:bldP spid="37" grpId="0"/>
      <p:bldP spid="38" grpId="0" animBg="1"/>
      <p:bldP spid="43" grpId="0"/>
      <p:bldP spid="14" grpId="0" animBg="1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838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F35E99-E4AB-25D9-969E-9FFBD6327B85}"/>
              </a:ext>
            </a:extLst>
          </p:cNvPr>
          <p:cNvGrpSpPr/>
          <p:nvPr/>
        </p:nvGrpSpPr>
        <p:grpSpPr>
          <a:xfrm>
            <a:off x="407529" y="2605193"/>
            <a:ext cx="7937090" cy="2674378"/>
            <a:chOff x="703484" y="3296158"/>
            <a:chExt cx="7510732" cy="35094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AB158-04E8-9141-4134-D3941A416314}"/>
                </a:ext>
              </a:extLst>
            </p:cNvPr>
            <p:cNvSpPr txBox="1"/>
            <p:nvPr/>
          </p:nvSpPr>
          <p:spPr>
            <a:xfrm>
              <a:off x="703484" y="3296158"/>
              <a:ext cx="4098554" cy="68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텍스트 검색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EE7E1C-8D57-B8C8-BE6C-F6E9408E5898}"/>
                </a:ext>
              </a:extLst>
            </p:cNvPr>
            <p:cNvGrpSpPr/>
            <p:nvPr/>
          </p:nvGrpSpPr>
          <p:grpSpPr>
            <a:xfrm>
              <a:off x="703484" y="4200735"/>
              <a:ext cx="7510732" cy="2604850"/>
              <a:chOff x="753374" y="4280769"/>
              <a:chExt cx="7510732" cy="260485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B7D55-7598-AA52-4DD0-FDDF2EB3949D}"/>
                  </a:ext>
                </a:extLst>
              </p:cNvPr>
              <p:cNvSpPr txBox="1"/>
              <p:nvPr/>
            </p:nvSpPr>
            <p:spPr>
              <a:xfrm>
                <a:off x="922056" y="4727479"/>
                <a:ext cx="7050406" cy="171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⑦ 의학용어 원어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영어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기준으로 오름차순 정렬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 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-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동일한 용어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첫 상단에 위치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 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-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관련 용어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오름차순 정렬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10B2E32-AB30-567C-3715-DA39C4CA5E8D}"/>
                  </a:ext>
                </a:extLst>
              </p:cNvPr>
              <p:cNvSpPr/>
              <p:nvPr/>
            </p:nvSpPr>
            <p:spPr>
              <a:xfrm>
                <a:off x="753374" y="4280769"/>
                <a:ext cx="7510732" cy="2604850"/>
              </a:xfrm>
              <a:prstGeom prst="roundRect">
                <a:avLst/>
              </a:prstGeom>
              <a:noFill/>
              <a:ln>
                <a:solidFill>
                  <a:srgbClr val="79C9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3" name="그림 12" descr="스크린샷, 텍스트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951BF014-2F92-FA20-799C-B297FB48EF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727" y="131190"/>
            <a:ext cx="3210667" cy="6559200"/>
          </a:xfrm>
          <a:prstGeom prst="rect">
            <a:avLst/>
          </a:prstGeom>
        </p:spPr>
      </p:pic>
      <p:pic>
        <p:nvPicPr>
          <p:cNvPr id="23" name="그림 22" descr="전자제품, 텍스트, 스크린샷, 멀티미디어이(가) 표시된 사진&#10;&#10;자동 생성된 설명">
            <a:extLst>
              <a:ext uri="{FF2B5EF4-FFF2-40B4-BE49-F238E27FC236}">
                <a16:creationId xmlns:a16="http://schemas.microsoft.com/office/drawing/2014/main" id="{3230DA58-DA33-1666-FFB9-27DD0E939D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045" y="149400"/>
            <a:ext cx="3210667" cy="65592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89A8EF3-D3B8-A1BA-76C6-7BFB9207F0E9}"/>
              </a:ext>
            </a:extLst>
          </p:cNvPr>
          <p:cNvCxnSpPr>
            <a:cxnSpLocks/>
          </p:cNvCxnSpPr>
          <p:nvPr/>
        </p:nvCxnSpPr>
        <p:spPr>
          <a:xfrm>
            <a:off x="8497026" y="1841917"/>
            <a:ext cx="0" cy="37968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A6270E6-FF77-2CBD-C839-5D78D194BABC}"/>
              </a:ext>
            </a:extLst>
          </p:cNvPr>
          <p:cNvCxnSpPr>
            <a:cxnSpLocks/>
          </p:cNvCxnSpPr>
          <p:nvPr/>
        </p:nvCxnSpPr>
        <p:spPr>
          <a:xfrm>
            <a:off x="11762740" y="1841917"/>
            <a:ext cx="0" cy="37968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00FDD38-F2F4-2E8D-86D0-2BA546D58701}"/>
              </a:ext>
            </a:extLst>
          </p:cNvPr>
          <p:cNvSpPr txBox="1"/>
          <p:nvPr/>
        </p:nvSpPr>
        <p:spPr>
          <a:xfrm>
            <a:off x="11352911" y="1530296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⑦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12DD97-C6F6-06F3-84C2-38672BF4DB6D}"/>
              </a:ext>
            </a:extLst>
          </p:cNvPr>
          <p:cNvSpPr/>
          <p:nvPr/>
        </p:nvSpPr>
        <p:spPr>
          <a:xfrm>
            <a:off x="5745101" y="1709057"/>
            <a:ext cx="2867747" cy="69423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57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838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F35E99-E4AB-25D9-969E-9FFBD6327B85}"/>
              </a:ext>
            </a:extLst>
          </p:cNvPr>
          <p:cNvGrpSpPr/>
          <p:nvPr/>
        </p:nvGrpSpPr>
        <p:grpSpPr>
          <a:xfrm>
            <a:off x="407529" y="2273495"/>
            <a:ext cx="7937090" cy="3936894"/>
            <a:chOff x="703484" y="3296158"/>
            <a:chExt cx="7510732" cy="51661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AB158-04E8-9141-4134-D3941A416314}"/>
                </a:ext>
              </a:extLst>
            </p:cNvPr>
            <p:cNvSpPr txBox="1"/>
            <p:nvPr/>
          </p:nvSpPr>
          <p:spPr>
            <a:xfrm>
              <a:off x="703484" y="3296158"/>
              <a:ext cx="4098554" cy="68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단어장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EE7E1C-8D57-B8C8-BE6C-F6E9408E5898}"/>
                </a:ext>
              </a:extLst>
            </p:cNvPr>
            <p:cNvGrpSpPr/>
            <p:nvPr/>
          </p:nvGrpSpPr>
          <p:grpSpPr>
            <a:xfrm>
              <a:off x="703484" y="4200735"/>
              <a:ext cx="7510732" cy="4261574"/>
              <a:chOff x="753374" y="4280769"/>
              <a:chExt cx="7510732" cy="426157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B7D55-7598-AA52-4DD0-FDDF2EB3949D}"/>
                  </a:ext>
                </a:extLst>
              </p:cNvPr>
              <p:cNvSpPr txBox="1"/>
              <p:nvPr/>
            </p:nvSpPr>
            <p:spPr>
              <a:xfrm>
                <a:off x="922056" y="4715273"/>
                <a:ext cx="7050406" cy="3392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① </a:t>
                </a:r>
                <a:r>
                  <a:rPr lang="en-US" altLang="ko-KR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recyclerview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스크롤해 단어장에 등록된 의학용어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확인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② 버튼 클릭을 통해 단어장 삭제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③ 버튼 클릭을 통해 의학용어 발음 듣기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④ 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view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클릭을 통해 의학용어 설명 확인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⑤ 의학용어 원어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영어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기준으로 오름차순 정렬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10B2E32-AB30-567C-3715-DA39C4CA5E8D}"/>
                  </a:ext>
                </a:extLst>
              </p:cNvPr>
              <p:cNvSpPr/>
              <p:nvPr/>
            </p:nvSpPr>
            <p:spPr>
              <a:xfrm>
                <a:off x="753374" y="4280769"/>
                <a:ext cx="7510732" cy="4261574"/>
              </a:xfrm>
              <a:prstGeom prst="roundRect">
                <a:avLst/>
              </a:prstGeom>
              <a:noFill/>
              <a:ln>
                <a:solidFill>
                  <a:srgbClr val="79C9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3" name="그림 2" descr="텍스트, 전자제품, 스크린샷, 모바일 기기이(가) 표시된 사진&#10;&#10;자동 생성된 설명">
            <a:extLst>
              <a:ext uri="{FF2B5EF4-FFF2-40B4-BE49-F238E27FC236}">
                <a16:creationId xmlns:a16="http://schemas.microsoft.com/office/drawing/2014/main" id="{3552CE4F-339C-7667-DB50-33F6D784C3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033" y="149400"/>
            <a:ext cx="3210667" cy="65592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774D02-1855-4249-BB06-C2E11AC7ADBA}"/>
              </a:ext>
            </a:extLst>
          </p:cNvPr>
          <p:cNvSpPr/>
          <p:nvPr/>
        </p:nvSpPr>
        <p:spPr>
          <a:xfrm>
            <a:off x="8922164" y="1404642"/>
            <a:ext cx="3087273" cy="39769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FA59C-ADBD-BA24-5CD8-48C081059391}"/>
              </a:ext>
            </a:extLst>
          </p:cNvPr>
          <p:cNvSpPr/>
          <p:nvPr/>
        </p:nvSpPr>
        <p:spPr>
          <a:xfrm>
            <a:off x="11475227" y="1476429"/>
            <a:ext cx="342900" cy="37768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E1A9E1-A838-10BC-9194-15A48B0CAF81}"/>
              </a:ext>
            </a:extLst>
          </p:cNvPr>
          <p:cNvSpPr txBox="1"/>
          <p:nvPr/>
        </p:nvSpPr>
        <p:spPr>
          <a:xfrm>
            <a:off x="11048721" y="1415205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②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3741A4-5060-8A39-7A84-BB72E25679BD}"/>
              </a:ext>
            </a:extLst>
          </p:cNvPr>
          <p:cNvSpPr/>
          <p:nvPr/>
        </p:nvSpPr>
        <p:spPr>
          <a:xfrm>
            <a:off x="9026728" y="3468634"/>
            <a:ext cx="342900" cy="3118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2F306-7FEC-D086-F39C-D5ACD647247F}"/>
              </a:ext>
            </a:extLst>
          </p:cNvPr>
          <p:cNvSpPr txBox="1"/>
          <p:nvPr/>
        </p:nvSpPr>
        <p:spPr>
          <a:xfrm>
            <a:off x="9324493" y="3415922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③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B4F54B-304C-7697-AC66-085792E3C331}"/>
              </a:ext>
            </a:extLst>
          </p:cNvPr>
          <p:cNvSpPr txBox="1"/>
          <p:nvPr/>
        </p:nvSpPr>
        <p:spPr>
          <a:xfrm>
            <a:off x="8860241" y="86700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⑤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8F0950-C48B-5F29-3048-CC5594DC5F02}"/>
              </a:ext>
            </a:extLst>
          </p:cNvPr>
          <p:cNvSpPr txBox="1"/>
          <p:nvPr/>
        </p:nvSpPr>
        <p:spPr>
          <a:xfrm>
            <a:off x="11388136" y="96085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①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D86D7A-F15B-C32F-B2FA-5858F58D953C}"/>
              </a:ext>
            </a:extLst>
          </p:cNvPr>
          <p:cNvSpPr txBox="1"/>
          <p:nvPr/>
        </p:nvSpPr>
        <p:spPr>
          <a:xfrm>
            <a:off x="9016647" y="1991578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④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96E120-0F5D-A6C7-AE78-9038BDA3715D}"/>
              </a:ext>
            </a:extLst>
          </p:cNvPr>
          <p:cNvSpPr/>
          <p:nvPr/>
        </p:nvSpPr>
        <p:spPr>
          <a:xfrm>
            <a:off x="9093322" y="2355948"/>
            <a:ext cx="2691150" cy="1050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789B2A2-4E8D-AB79-C914-CB56F6DFAEB8}"/>
              </a:ext>
            </a:extLst>
          </p:cNvPr>
          <p:cNvCxnSpPr>
            <a:cxnSpLocks/>
          </p:cNvCxnSpPr>
          <p:nvPr/>
        </p:nvCxnSpPr>
        <p:spPr>
          <a:xfrm>
            <a:off x="9100852" y="1286105"/>
            <a:ext cx="0" cy="45931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C8AD381-00DF-008C-2B28-6DA920FCA44C}"/>
              </a:ext>
            </a:extLst>
          </p:cNvPr>
          <p:cNvGrpSpPr/>
          <p:nvPr/>
        </p:nvGrpSpPr>
        <p:grpSpPr>
          <a:xfrm>
            <a:off x="5558816" y="149400"/>
            <a:ext cx="3210667" cy="6559200"/>
            <a:chOff x="5558816" y="149400"/>
            <a:chExt cx="3210667" cy="6559200"/>
          </a:xfrm>
        </p:grpSpPr>
        <p:pic>
          <p:nvPicPr>
            <p:cNvPr id="14" name="그림 13" descr="텍스트, 전자제품, 스크린샷, 멀티미디어이(가) 표시된 사진&#10;&#10;자동 생성된 설명">
              <a:extLst>
                <a:ext uri="{FF2B5EF4-FFF2-40B4-BE49-F238E27FC236}">
                  <a16:creationId xmlns:a16="http://schemas.microsoft.com/office/drawing/2014/main" id="{2A6B50C9-7913-6C8F-053A-ADD2DF7F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816" y="149400"/>
              <a:ext cx="3210667" cy="6559200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6CD03E2-8F81-172F-3374-954EDD37C782}"/>
                </a:ext>
              </a:extLst>
            </p:cNvPr>
            <p:cNvSpPr/>
            <p:nvPr/>
          </p:nvSpPr>
          <p:spPr>
            <a:xfrm>
              <a:off x="5664549" y="1456185"/>
              <a:ext cx="2969431" cy="31337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66BFEFB-C824-8755-81B2-8F093681CC7C}"/>
              </a:ext>
            </a:extLst>
          </p:cNvPr>
          <p:cNvCxnSpPr>
            <a:cxnSpLocks/>
          </p:cNvCxnSpPr>
          <p:nvPr/>
        </p:nvCxnSpPr>
        <p:spPr>
          <a:xfrm flipH="1" flipV="1">
            <a:off x="8414750" y="3861229"/>
            <a:ext cx="3115193" cy="2249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53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  <p:bldP spid="26" grpId="0" animBg="1"/>
      <p:bldP spid="27" grpId="0"/>
      <p:bldP spid="30" grpId="0"/>
      <p:bldP spid="42" grpId="0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838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F35E99-E4AB-25D9-969E-9FFBD6327B85}"/>
              </a:ext>
            </a:extLst>
          </p:cNvPr>
          <p:cNvGrpSpPr/>
          <p:nvPr/>
        </p:nvGrpSpPr>
        <p:grpSpPr>
          <a:xfrm>
            <a:off x="446232" y="2087898"/>
            <a:ext cx="7973149" cy="4047821"/>
            <a:chOff x="703483" y="2107075"/>
            <a:chExt cx="7973149" cy="67424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AB158-04E8-9141-4134-D3941A416314}"/>
                </a:ext>
              </a:extLst>
            </p:cNvPr>
            <p:cNvSpPr txBox="1"/>
            <p:nvPr/>
          </p:nvSpPr>
          <p:spPr>
            <a:xfrm>
              <a:off x="771219" y="2107075"/>
              <a:ext cx="4098554" cy="87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마이 페이지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EE7E1C-8D57-B8C8-BE6C-F6E9408E5898}"/>
                </a:ext>
              </a:extLst>
            </p:cNvPr>
            <p:cNvGrpSpPr/>
            <p:nvPr/>
          </p:nvGrpSpPr>
          <p:grpSpPr>
            <a:xfrm>
              <a:off x="703483" y="3169136"/>
              <a:ext cx="7973149" cy="5680434"/>
              <a:chOff x="753373" y="3249170"/>
              <a:chExt cx="7973149" cy="568043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B7D55-7598-AA52-4DD0-FDDF2EB3949D}"/>
                  </a:ext>
                </a:extLst>
              </p:cNvPr>
              <p:cNvSpPr txBox="1"/>
              <p:nvPr/>
            </p:nvSpPr>
            <p:spPr>
              <a:xfrm>
                <a:off x="969271" y="3700406"/>
                <a:ext cx="7756555" cy="5229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① 사용자의 아이디와 함께 “님의 정보” 출력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② 버튼 클릭을 통해 회원 정보 수정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③ 버튼 클릭을 통해 회원 탈퇴 후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 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자동으로 로그인 화면으로 전환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④ 버튼 클릭을 통해 로그아웃 후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 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자동으로 로그인 화면으로 전환</a:t>
                </a:r>
              </a:p>
              <a:p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10B2E32-AB30-567C-3715-DA39C4CA5E8D}"/>
                  </a:ext>
                </a:extLst>
              </p:cNvPr>
              <p:cNvSpPr/>
              <p:nvPr/>
            </p:nvSpPr>
            <p:spPr>
              <a:xfrm>
                <a:off x="753373" y="3249170"/>
                <a:ext cx="7973149" cy="5366511"/>
              </a:xfrm>
              <a:prstGeom prst="roundRect">
                <a:avLst/>
              </a:prstGeom>
              <a:noFill/>
              <a:ln>
                <a:solidFill>
                  <a:srgbClr val="79C9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3" name="그림 2" descr="스크린샷, 텍스트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FF0A88B3-44EA-DEEC-9792-28D0BC8017A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781" y="406575"/>
            <a:ext cx="3089078" cy="6310800"/>
          </a:xfrm>
          <a:prstGeom prst="rect">
            <a:avLst/>
          </a:prstGeom>
        </p:spPr>
      </p:pic>
      <p:pic>
        <p:nvPicPr>
          <p:cNvPr id="8" name="그림 7" descr="스크린샷, 텍스트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1484ADCB-946D-F7F8-A62D-799DE44A9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26" y="830329"/>
            <a:ext cx="0" cy="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530B44-6011-0AA6-46E2-F0A08D883E55}"/>
              </a:ext>
            </a:extLst>
          </p:cNvPr>
          <p:cNvGrpSpPr/>
          <p:nvPr/>
        </p:nvGrpSpPr>
        <p:grpSpPr>
          <a:xfrm>
            <a:off x="8781330" y="2302660"/>
            <a:ext cx="3023808" cy="506446"/>
            <a:chOff x="8586238" y="1479989"/>
            <a:chExt cx="3023808" cy="50644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8CDFF7D-8C02-B38B-B556-ACE86E1D8EF9}"/>
                </a:ext>
              </a:extLst>
            </p:cNvPr>
            <p:cNvSpPr/>
            <p:nvPr/>
          </p:nvSpPr>
          <p:spPr>
            <a:xfrm>
              <a:off x="8965231" y="1479989"/>
              <a:ext cx="2644815" cy="4616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3EEEA8-B881-E744-FCBE-5878E5EBC904}"/>
                </a:ext>
              </a:extLst>
            </p:cNvPr>
            <p:cNvSpPr txBox="1"/>
            <p:nvPr/>
          </p:nvSpPr>
          <p:spPr>
            <a:xfrm>
              <a:off x="8586238" y="1524770"/>
              <a:ext cx="48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②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C89EF50-5629-51B6-E901-B37927C34D25}"/>
              </a:ext>
            </a:extLst>
          </p:cNvPr>
          <p:cNvGrpSpPr/>
          <p:nvPr/>
        </p:nvGrpSpPr>
        <p:grpSpPr>
          <a:xfrm>
            <a:off x="5803096" y="430081"/>
            <a:ext cx="3089078" cy="6310800"/>
            <a:chOff x="5801698" y="405773"/>
            <a:chExt cx="3089078" cy="6310800"/>
          </a:xfrm>
        </p:grpSpPr>
        <p:pic>
          <p:nvPicPr>
            <p:cNvPr id="30" name="그림 29" descr="텍스트, 스크린샷, 멀티미디어, 정보기기이(가) 표시된 사진&#10;&#10;자동 생성된 설명">
              <a:extLst>
                <a:ext uri="{FF2B5EF4-FFF2-40B4-BE49-F238E27FC236}">
                  <a16:creationId xmlns:a16="http://schemas.microsoft.com/office/drawing/2014/main" id="{2DD769F6-3C8A-3062-A6B9-BDDD20C01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698" y="405773"/>
              <a:ext cx="3089078" cy="63108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3616AA7-0846-0289-F7A9-38A3B020363B}"/>
                    </a:ext>
                  </a:extLst>
                </p14:cNvPr>
                <p14:cNvContentPartPr/>
                <p14:nvPr/>
              </p14:nvContentPartPr>
              <p14:xfrm>
                <a:off x="6648060" y="5341560"/>
                <a:ext cx="1491480" cy="7192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3616AA7-0846-0289-F7A9-38A3B02036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85060" y="5278920"/>
                  <a:ext cx="1617120" cy="844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" name="그림 34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70D5FADE-3194-1AC4-EC01-3D49F9689E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11" y="430081"/>
            <a:ext cx="3089078" cy="6310800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39B16250-6974-5DF5-A252-BE18849D2953}"/>
              </a:ext>
            </a:extLst>
          </p:cNvPr>
          <p:cNvSpPr/>
          <p:nvPr/>
        </p:nvSpPr>
        <p:spPr>
          <a:xfrm>
            <a:off x="3381313" y="5684736"/>
            <a:ext cx="1553163" cy="4509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그림 40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A79039FD-61B9-843A-93BD-D3DA15C69F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401" y="438733"/>
            <a:ext cx="3089078" cy="6310800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977E3CA-0543-C7FB-B698-4AD754E7F07B}"/>
              </a:ext>
            </a:extLst>
          </p:cNvPr>
          <p:cNvCxnSpPr>
            <a:cxnSpLocks/>
            <a:stCxn id="42" idx="2"/>
            <a:endCxn id="48" idx="0"/>
          </p:cNvCxnSpPr>
          <p:nvPr/>
        </p:nvCxnSpPr>
        <p:spPr>
          <a:xfrm flipH="1">
            <a:off x="4157895" y="3802920"/>
            <a:ext cx="4110675" cy="18818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A33FAD7-DE2C-3754-9168-3D1AA8FF5998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7339360" y="3802920"/>
            <a:ext cx="929210" cy="18904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8CFABD-8F1E-A200-7AB5-0267B45635AD}"/>
              </a:ext>
            </a:extLst>
          </p:cNvPr>
          <p:cNvSpPr/>
          <p:nvPr/>
        </p:nvSpPr>
        <p:spPr>
          <a:xfrm>
            <a:off x="6562778" y="5693388"/>
            <a:ext cx="1553163" cy="4509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7C01CF58-74AD-28E6-90F5-D060E54697E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714" y="449131"/>
            <a:ext cx="3089078" cy="6310800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869EE0-5BA7-C68E-438F-257B5EC72494}"/>
              </a:ext>
            </a:extLst>
          </p:cNvPr>
          <p:cNvSpPr/>
          <p:nvPr/>
        </p:nvSpPr>
        <p:spPr>
          <a:xfrm>
            <a:off x="6328377" y="5648791"/>
            <a:ext cx="1913629" cy="4955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ABAD4F-DB5C-B002-8BD6-AB6ED60E3460}"/>
              </a:ext>
            </a:extLst>
          </p:cNvPr>
          <p:cNvSpPr/>
          <p:nvPr/>
        </p:nvSpPr>
        <p:spPr>
          <a:xfrm>
            <a:off x="7895364" y="3410679"/>
            <a:ext cx="746411" cy="3922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089835F-6F66-BDC5-9062-69D798910581}"/>
              </a:ext>
            </a:extLst>
          </p:cNvPr>
          <p:cNvSpPr/>
          <p:nvPr/>
        </p:nvSpPr>
        <p:spPr>
          <a:xfrm>
            <a:off x="6579527" y="3845046"/>
            <a:ext cx="746411" cy="3922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C159E9D-50ED-350E-D93B-A983D75829E2}"/>
              </a:ext>
            </a:extLst>
          </p:cNvPr>
          <p:cNvCxnSpPr>
            <a:cxnSpLocks/>
            <a:stCxn id="112" idx="2"/>
            <a:endCxn id="71" idx="0"/>
          </p:cNvCxnSpPr>
          <p:nvPr/>
        </p:nvCxnSpPr>
        <p:spPr>
          <a:xfrm>
            <a:off x="6952733" y="4237287"/>
            <a:ext cx="332459" cy="14115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 descr="텍스트, 스크린샷, 휴대 전화, 멀티미디어이(가) 표시된 사진&#10;&#10;자동 생성된 설명">
            <a:extLst>
              <a:ext uri="{FF2B5EF4-FFF2-40B4-BE49-F238E27FC236}">
                <a16:creationId xmlns:a16="http://schemas.microsoft.com/office/drawing/2014/main" id="{59526774-AEE3-57B7-713E-2E3E1F3F2A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22" y="430081"/>
            <a:ext cx="3089078" cy="631080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EA5BB1F9-4C65-EE11-B12F-2F93D8D473F9}"/>
              </a:ext>
            </a:extLst>
          </p:cNvPr>
          <p:cNvSpPr/>
          <p:nvPr/>
        </p:nvSpPr>
        <p:spPr>
          <a:xfrm>
            <a:off x="3194386" y="5614951"/>
            <a:ext cx="1925626" cy="4509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81FEA815-F3DA-4908-B7A2-FC2F1B6D9B58}"/>
              </a:ext>
            </a:extLst>
          </p:cNvPr>
          <p:cNvCxnSpPr>
            <a:cxnSpLocks/>
            <a:stCxn id="112" idx="2"/>
            <a:endCxn id="69" idx="0"/>
          </p:cNvCxnSpPr>
          <p:nvPr/>
        </p:nvCxnSpPr>
        <p:spPr>
          <a:xfrm flipH="1">
            <a:off x="4157199" y="4237287"/>
            <a:ext cx="2795534" cy="13776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D34544DB-A440-AA17-A555-394F85AFD359}"/>
              </a:ext>
            </a:extLst>
          </p:cNvPr>
          <p:cNvGrpSpPr/>
          <p:nvPr/>
        </p:nvGrpSpPr>
        <p:grpSpPr>
          <a:xfrm>
            <a:off x="8781330" y="2903930"/>
            <a:ext cx="3023808" cy="506446"/>
            <a:chOff x="8586238" y="1479989"/>
            <a:chExt cx="3023808" cy="506446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76ABAB95-5118-F359-EB4A-947C5E749D04}"/>
                </a:ext>
              </a:extLst>
            </p:cNvPr>
            <p:cNvSpPr/>
            <p:nvPr/>
          </p:nvSpPr>
          <p:spPr>
            <a:xfrm>
              <a:off x="8965231" y="1479989"/>
              <a:ext cx="2644815" cy="4616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EC93761-FAF5-8110-8D94-992BD2A61405}"/>
                </a:ext>
              </a:extLst>
            </p:cNvPr>
            <p:cNvSpPr txBox="1"/>
            <p:nvPr/>
          </p:nvSpPr>
          <p:spPr>
            <a:xfrm>
              <a:off x="8586238" y="1524770"/>
              <a:ext cx="48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③</a:t>
              </a: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690EEB16-57D8-45E6-BD04-90FC017144E3}"/>
              </a:ext>
            </a:extLst>
          </p:cNvPr>
          <p:cNvGrpSpPr/>
          <p:nvPr/>
        </p:nvGrpSpPr>
        <p:grpSpPr>
          <a:xfrm>
            <a:off x="8801312" y="3512650"/>
            <a:ext cx="3023808" cy="506446"/>
            <a:chOff x="8586238" y="1479989"/>
            <a:chExt cx="3023808" cy="50644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0041634-8C8B-799F-2C6A-0EF02B1156BA}"/>
                </a:ext>
              </a:extLst>
            </p:cNvPr>
            <p:cNvSpPr/>
            <p:nvPr/>
          </p:nvSpPr>
          <p:spPr>
            <a:xfrm>
              <a:off x="8965231" y="1479989"/>
              <a:ext cx="2644815" cy="4616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BEDFFBE-0817-0F5C-EF86-91785ADD2E72}"/>
                </a:ext>
              </a:extLst>
            </p:cNvPr>
            <p:cNvSpPr txBox="1"/>
            <p:nvPr/>
          </p:nvSpPr>
          <p:spPr>
            <a:xfrm>
              <a:off x="8586238" y="1524770"/>
              <a:ext cx="48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④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D6F5F128-BFB0-B0DE-798E-CCC7111DE931}"/>
              </a:ext>
            </a:extLst>
          </p:cNvPr>
          <p:cNvGrpSpPr/>
          <p:nvPr/>
        </p:nvGrpSpPr>
        <p:grpSpPr>
          <a:xfrm>
            <a:off x="9429744" y="1818387"/>
            <a:ext cx="1666881" cy="461665"/>
            <a:chOff x="9210440" y="1454975"/>
            <a:chExt cx="1666881" cy="461665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D33EE86-F603-E571-CAA5-27F4FE0987C4}"/>
                </a:ext>
              </a:extLst>
            </p:cNvPr>
            <p:cNvSpPr/>
            <p:nvPr/>
          </p:nvSpPr>
          <p:spPr>
            <a:xfrm>
              <a:off x="9677170" y="1479989"/>
              <a:ext cx="1200151" cy="3719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FF511B-6EF0-94D2-D43E-F02C7941F5E3}"/>
                </a:ext>
              </a:extLst>
            </p:cNvPr>
            <p:cNvSpPr txBox="1"/>
            <p:nvPr/>
          </p:nvSpPr>
          <p:spPr>
            <a:xfrm>
              <a:off x="9210440" y="1454975"/>
              <a:ext cx="48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①</a:t>
              </a:r>
              <a:endParaRPr lang="ko-KR" altLang="en-US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129" name="그림 128" descr="텍스트, 스크린샷, 휴대 전화, 멀티미디어이(가) 표시된 사진&#10;&#10;자동 생성된 설명">
            <a:extLst>
              <a:ext uri="{FF2B5EF4-FFF2-40B4-BE49-F238E27FC236}">
                <a16:creationId xmlns:a16="http://schemas.microsoft.com/office/drawing/2014/main" id="{34CAA7FF-598A-4EA3-3232-4111743941E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664" y="438733"/>
            <a:ext cx="3089078" cy="6310800"/>
          </a:xfrm>
          <a:prstGeom prst="rect">
            <a:avLst/>
          </a:prstGeom>
        </p:spPr>
      </p:pic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A7F039D-AC29-C50D-3223-D395FB8A7AEC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flipH="1">
            <a:off x="7328074" y="3365595"/>
            <a:ext cx="3154657" cy="22944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4F19A95-A627-6FD2-BE51-08C7351A6710}"/>
              </a:ext>
            </a:extLst>
          </p:cNvPr>
          <p:cNvSpPr/>
          <p:nvPr/>
        </p:nvSpPr>
        <p:spPr>
          <a:xfrm>
            <a:off x="6365261" y="5660094"/>
            <a:ext cx="1925626" cy="4509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1" name="그림 130" descr="텍스트, 스크린샷, 멀티미디어, 휴대 전화이(가) 표시된 사진&#10;&#10;자동 생성된 설명">
            <a:extLst>
              <a:ext uri="{FF2B5EF4-FFF2-40B4-BE49-F238E27FC236}">
                <a16:creationId xmlns:a16="http://schemas.microsoft.com/office/drawing/2014/main" id="{D7F77C99-81FB-2E3E-6A56-8F1FFB536A5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189" y="424879"/>
            <a:ext cx="3089078" cy="6310800"/>
          </a:xfrm>
          <a:prstGeom prst="rect">
            <a:avLst/>
          </a:prstGeom>
        </p:spPr>
      </p:pic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A73167D3-5392-0761-29E2-9F96B73026D5}"/>
              </a:ext>
            </a:extLst>
          </p:cNvPr>
          <p:cNvCxnSpPr>
            <a:cxnSpLocks/>
            <a:stCxn id="123" idx="2"/>
            <a:endCxn id="133" idx="0"/>
          </p:cNvCxnSpPr>
          <p:nvPr/>
        </p:nvCxnSpPr>
        <p:spPr>
          <a:xfrm flipH="1">
            <a:off x="7310129" y="3974315"/>
            <a:ext cx="3192584" cy="16831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FDCA21C-1C79-2443-4993-69FABC4CAFB7}"/>
              </a:ext>
            </a:extLst>
          </p:cNvPr>
          <p:cNvSpPr/>
          <p:nvPr/>
        </p:nvSpPr>
        <p:spPr>
          <a:xfrm>
            <a:off x="6552920" y="5657443"/>
            <a:ext cx="1514417" cy="4497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18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2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2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6" grpId="0" animBg="1"/>
      <p:bldP spid="46" grpId="1" animBg="1"/>
      <p:bldP spid="71" grpId="0" animBg="1"/>
      <p:bldP spid="71" grpId="1" animBg="1"/>
      <p:bldP spid="42" grpId="0" animBg="1"/>
      <p:bldP spid="42" grpId="1" animBg="1"/>
      <p:bldP spid="112" grpId="0" animBg="1"/>
      <p:bldP spid="112" grpId="1" animBg="1"/>
      <p:bldP spid="69" grpId="0" animBg="1"/>
      <p:bldP spid="69" grpId="1" animBg="1"/>
      <p:bldP spid="135" grpId="0" animBg="1"/>
      <p:bldP spid="135" grpId="1" animBg="1"/>
      <p:bldP spid="133" grpId="0" animBg="1"/>
      <p:bldP spid="13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0B50381-B4EA-AA86-7A39-DC9FBB5962C7}"/>
              </a:ext>
            </a:extLst>
          </p:cNvPr>
          <p:cNvSpPr txBox="1"/>
          <p:nvPr/>
        </p:nvSpPr>
        <p:spPr>
          <a:xfrm>
            <a:off x="3259393" y="2921168"/>
            <a:ext cx="5663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34D1C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 YOU</a:t>
            </a:r>
            <a:endParaRPr lang="ko-KR" altLang="en-US" sz="6000" dirty="0">
              <a:solidFill>
                <a:srgbClr val="34D1C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99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23838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0CCB5989-2A89-F042-F3D9-9E30213C21B0}"/>
              </a:ext>
            </a:extLst>
          </p:cNvPr>
          <p:cNvSpPr/>
          <p:nvPr/>
        </p:nvSpPr>
        <p:spPr>
          <a:xfrm>
            <a:off x="1653696" y="2264270"/>
            <a:ext cx="1263770" cy="126377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: 도형 16">
            <a:extLst>
              <a:ext uri="{FF2B5EF4-FFF2-40B4-BE49-F238E27FC236}">
                <a16:creationId xmlns:a16="http://schemas.microsoft.com/office/drawing/2014/main" id="{08C7FA55-A09F-7644-9725-E7CF80E112CB}"/>
              </a:ext>
            </a:extLst>
          </p:cNvPr>
          <p:cNvSpPr/>
          <p:nvPr/>
        </p:nvSpPr>
        <p:spPr>
          <a:xfrm>
            <a:off x="1520450" y="2131024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1237DAF-E31F-F920-88D5-D75E8BA15693}"/>
              </a:ext>
            </a:extLst>
          </p:cNvPr>
          <p:cNvSpPr/>
          <p:nvPr/>
        </p:nvSpPr>
        <p:spPr>
          <a:xfrm>
            <a:off x="2159580" y="4092643"/>
            <a:ext cx="252000" cy="25200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3831A5D-54C4-28F1-4720-2E320037A48D}"/>
              </a:ext>
            </a:extLst>
          </p:cNvPr>
          <p:cNvSpPr/>
          <p:nvPr/>
        </p:nvSpPr>
        <p:spPr>
          <a:xfrm>
            <a:off x="2221154" y="4154217"/>
            <a:ext cx="128852" cy="1288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1A67E0-7A8D-529D-91B4-4D6E8580757A}"/>
              </a:ext>
            </a:extLst>
          </p:cNvPr>
          <p:cNvSpPr/>
          <p:nvPr/>
        </p:nvSpPr>
        <p:spPr>
          <a:xfrm>
            <a:off x="898200" y="4582430"/>
            <a:ext cx="2764640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목적 및 범위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본 어플리케이션을 개발하게 된 </a:t>
            </a:r>
            <a:endParaRPr lang="en-US" altLang="ko-KR" sz="12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목적과 개발 범위에 대해 설명한다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grpSp>
        <p:nvGrpSpPr>
          <p:cNvPr id="12" name="Group 31">
            <a:extLst>
              <a:ext uri="{FF2B5EF4-FFF2-40B4-BE49-F238E27FC236}">
                <a16:creationId xmlns:a16="http://schemas.microsoft.com/office/drawing/2014/main" id="{057D3576-4110-C95E-2BDE-080C2799E11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3163" y="2648686"/>
            <a:ext cx="422673" cy="512930"/>
            <a:chOff x="2647" y="1727"/>
            <a:chExt cx="192" cy="233"/>
          </a:xfrm>
          <a:solidFill>
            <a:schemeClr val="tx1"/>
          </a:solidFill>
        </p:grpSpPr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008EA7A3-C444-8CFA-D6A2-C65D8AA66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003C0E2B-308B-D3FF-C67D-094A2F42F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32DFE163-A819-A1FD-21A6-C19FE1ABF568}"/>
              </a:ext>
            </a:extLst>
          </p:cNvPr>
          <p:cNvSpPr/>
          <p:nvPr/>
        </p:nvSpPr>
        <p:spPr>
          <a:xfrm>
            <a:off x="4299608" y="2264270"/>
            <a:ext cx="1263770" cy="126377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18437DAE-AC06-461D-25C4-5B8EB890406B}"/>
              </a:ext>
            </a:extLst>
          </p:cNvPr>
          <p:cNvSpPr/>
          <p:nvPr/>
        </p:nvSpPr>
        <p:spPr>
          <a:xfrm>
            <a:off x="4166362" y="2131024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29075C9-15FE-60A6-4A51-9D15CEC66510}"/>
              </a:ext>
            </a:extLst>
          </p:cNvPr>
          <p:cNvSpPr/>
          <p:nvPr/>
        </p:nvSpPr>
        <p:spPr>
          <a:xfrm>
            <a:off x="4805492" y="4092643"/>
            <a:ext cx="252000" cy="25200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482E719-32B5-14E6-DA1A-AD9A30E9AB4B}"/>
              </a:ext>
            </a:extLst>
          </p:cNvPr>
          <p:cNvSpPr/>
          <p:nvPr/>
        </p:nvSpPr>
        <p:spPr>
          <a:xfrm>
            <a:off x="4867066" y="4154217"/>
            <a:ext cx="128852" cy="1288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95CFDD-03BE-9591-A9F8-0882E99DA7B2}"/>
              </a:ext>
            </a:extLst>
          </p:cNvPr>
          <p:cNvSpPr/>
          <p:nvPr/>
        </p:nvSpPr>
        <p:spPr>
          <a:xfrm>
            <a:off x="3605033" y="4582430"/>
            <a:ext cx="2680133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Revision History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SRS 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문서에 작성한 </a:t>
            </a:r>
            <a:endParaRPr lang="en-US" altLang="ko-KR" sz="12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Revision History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대해 설명한다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FC4AC45-538A-24B7-BC21-31CEBFE7095D}"/>
              </a:ext>
            </a:extLst>
          </p:cNvPr>
          <p:cNvSpPr/>
          <p:nvPr/>
        </p:nvSpPr>
        <p:spPr>
          <a:xfrm>
            <a:off x="6849471" y="2264270"/>
            <a:ext cx="1263770" cy="126377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34E46742-A3F0-BA07-D0C8-33C6FC1F8722}"/>
              </a:ext>
            </a:extLst>
          </p:cNvPr>
          <p:cNvSpPr/>
          <p:nvPr/>
        </p:nvSpPr>
        <p:spPr>
          <a:xfrm>
            <a:off x="6716225" y="2131024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FDC5DF5-4530-5454-D693-003FD1975235}"/>
              </a:ext>
            </a:extLst>
          </p:cNvPr>
          <p:cNvSpPr/>
          <p:nvPr/>
        </p:nvSpPr>
        <p:spPr>
          <a:xfrm>
            <a:off x="7355355" y="4092643"/>
            <a:ext cx="252000" cy="25200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F86C18C-9A4D-6F51-6576-20D33DA88735}"/>
              </a:ext>
            </a:extLst>
          </p:cNvPr>
          <p:cNvSpPr/>
          <p:nvPr/>
        </p:nvSpPr>
        <p:spPr>
          <a:xfrm>
            <a:off x="7416929" y="4154217"/>
            <a:ext cx="128852" cy="1288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CD422B-6D00-38EF-19F7-7E17F0FD27F7}"/>
              </a:ext>
            </a:extLst>
          </p:cNvPr>
          <p:cNvSpPr/>
          <p:nvPr/>
        </p:nvSpPr>
        <p:spPr>
          <a:xfrm>
            <a:off x="6342963" y="4569799"/>
            <a:ext cx="2303289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Database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본 어플리케이션에 사용된 </a:t>
            </a:r>
            <a:endParaRPr lang="en-US" altLang="ko-KR" sz="12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데이터베이스에 대해 설명한다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A91D986-7B61-E0EC-92E4-90F38194444A}"/>
              </a:ext>
            </a:extLst>
          </p:cNvPr>
          <p:cNvSpPr/>
          <p:nvPr/>
        </p:nvSpPr>
        <p:spPr>
          <a:xfrm>
            <a:off x="9264872" y="2264270"/>
            <a:ext cx="1263770" cy="126377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8FF1A1D3-C2D8-93F0-8B8F-F706A271D763}"/>
              </a:ext>
            </a:extLst>
          </p:cNvPr>
          <p:cNvSpPr/>
          <p:nvPr/>
        </p:nvSpPr>
        <p:spPr>
          <a:xfrm>
            <a:off x="9131626" y="2131024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3135604-FA09-D84D-3510-51D8A53B9223}"/>
              </a:ext>
            </a:extLst>
          </p:cNvPr>
          <p:cNvSpPr/>
          <p:nvPr/>
        </p:nvSpPr>
        <p:spPr>
          <a:xfrm>
            <a:off x="9770756" y="4092643"/>
            <a:ext cx="252000" cy="25200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1267464-884C-0630-53AB-8DC3BB2DDA56}"/>
              </a:ext>
            </a:extLst>
          </p:cNvPr>
          <p:cNvSpPr/>
          <p:nvPr/>
        </p:nvSpPr>
        <p:spPr>
          <a:xfrm>
            <a:off x="9832330" y="4154217"/>
            <a:ext cx="128852" cy="1288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C821A6-15FF-2F75-AFC1-964A24DDE260}"/>
              </a:ext>
            </a:extLst>
          </p:cNvPr>
          <p:cNvSpPr/>
          <p:nvPr/>
        </p:nvSpPr>
        <p:spPr>
          <a:xfrm>
            <a:off x="8745111" y="4582430"/>
            <a:ext cx="2303290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구성 및 기능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본 어플리케이션의 화면 구성과 기능에 대해 설명한다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2F38258F-7047-2E9C-16B4-91BF000F20A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26227" y="2665201"/>
            <a:ext cx="410530" cy="471863"/>
            <a:chOff x="1039" y="1681"/>
            <a:chExt cx="1071" cy="123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2018C470-0BAE-4CD9-9EA8-6783ED5E0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B0F2F3C-58CA-F64A-F745-14114DD18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48139E05-3381-8A14-801B-A0D478E7E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6BF52391-E626-5187-81E3-3B9809CFB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8F98D385-E9C0-B79C-3BEB-BBF76067005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706625" y="2646406"/>
            <a:ext cx="509113" cy="467303"/>
            <a:chOff x="2577" y="1104"/>
            <a:chExt cx="414" cy="38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C0FAF64F-3AA2-9E6A-7D87-D79932DD34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68739CA5-B544-C83F-FDA3-8BED968892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D58EBFDC-0762-CCE0-CFBF-F97377CBF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71D02DD-87A7-C483-6405-BA375D173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1CBED5BA-B79B-65BD-DA5C-B7FA6FAEB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869F572A-301C-EE14-93C2-721C537097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43362" y="2535854"/>
            <a:ext cx="263993" cy="681982"/>
            <a:chOff x="2375" y="2182"/>
            <a:chExt cx="144" cy="37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5B7AE733-928D-7C9C-99C8-D829A573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B18E07B6-45EA-9336-0AAB-DFB94DF1A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16E4E686-1B90-9F10-98A1-915C295E2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60EFBF8B-22D1-445B-E007-B860DADA1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BD35512A-64BB-76B0-7AF1-F5296EE75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3D2A660-68BC-4B63-FE23-08F0C450D1DC}"/>
              </a:ext>
            </a:extLst>
          </p:cNvPr>
          <p:cNvSpPr txBox="1"/>
          <p:nvPr/>
        </p:nvSpPr>
        <p:spPr>
          <a:xfrm>
            <a:off x="3043236" y="120703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676820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C5D84B7-A110-B1A6-7C1D-9F440C182E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9C9C2"/>
          </a:solidFill>
          <a:ln>
            <a:solidFill>
              <a:srgbClr val="34D1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832EF85-EB10-4BB9-B863-6BAEEF5BA5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3838" y="337568"/>
            <a:ext cx="6152080" cy="6042024"/>
          </a:xfrm>
          <a:prstGeom prst="roundRect">
            <a:avLst>
              <a:gd name="adj" fmla="val 3109"/>
            </a:avLst>
          </a:prstGeom>
          <a:noFill/>
          <a:ln w="12700">
            <a:solidFill>
              <a:schemeClr val="bg1"/>
            </a:solidFill>
            <a:prstDash val="lgDash"/>
          </a:ln>
          <a:effectLst>
            <a:outerShdw blurRad="50800" dist="38100" dir="2700000" algn="tl" rotWithShape="0">
              <a:srgbClr val="79C9C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2900FF-E413-5FDC-0677-84BCAD4C63D4}"/>
              </a:ext>
            </a:extLst>
          </p:cNvPr>
          <p:cNvGrpSpPr/>
          <p:nvPr/>
        </p:nvGrpSpPr>
        <p:grpSpPr>
          <a:xfrm>
            <a:off x="1665680" y="1978296"/>
            <a:ext cx="2764640" cy="2811375"/>
            <a:chOff x="1808696" y="1906907"/>
            <a:chExt cx="2764640" cy="281137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4B72352-EF95-DCF3-433D-0A78867CAAAF}"/>
                </a:ext>
              </a:extLst>
            </p:cNvPr>
            <p:cNvSpPr/>
            <p:nvPr/>
          </p:nvSpPr>
          <p:spPr>
            <a:xfrm>
              <a:off x="2559132" y="2040153"/>
              <a:ext cx="1263770" cy="126377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자유형: 도형 16">
              <a:extLst>
                <a:ext uri="{FF2B5EF4-FFF2-40B4-BE49-F238E27FC236}">
                  <a16:creationId xmlns:a16="http://schemas.microsoft.com/office/drawing/2014/main" id="{25B5ECAC-E181-8285-BEA3-1BD3FEF53932}"/>
                </a:ext>
              </a:extLst>
            </p:cNvPr>
            <p:cNvSpPr/>
            <p:nvPr/>
          </p:nvSpPr>
          <p:spPr>
            <a:xfrm>
              <a:off x="2425886" y="1906907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C88CC0F-B454-C486-6C91-3C0892231F67}"/>
                </a:ext>
              </a:extLst>
            </p:cNvPr>
            <p:cNvSpPr/>
            <p:nvPr/>
          </p:nvSpPr>
          <p:spPr>
            <a:xfrm>
              <a:off x="3065016" y="3868526"/>
              <a:ext cx="252000" cy="252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6413EE4-CCFC-4E1F-2058-CE7B5526FF1E}"/>
                </a:ext>
              </a:extLst>
            </p:cNvPr>
            <p:cNvSpPr/>
            <p:nvPr/>
          </p:nvSpPr>
          <p:spPr>
            <a:xfrm>
              <a:off x="3126590" y="3930100"/>
              <a:ext cx="128852" cy="12885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2B5ED8-A186-BEB6-DDA6-8740A1F7698F}"/>
                </a:ext>
              </a:extLst>
            </p:cNvPr>
            <p:cNvSpPr/>
            <p:nvPr/>
          </p:nvSpPr>
          <p:spPr>
            <a:xfrm>
              <a:off x="1808696" y="4202756"/>
              <a:ext cx="2764640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b="1" dirty="0">
                  <a:solidFill>
                    <a:srgbClr val="44546A">
                      <a:lumMod val="75000"/>
                    </a:srgb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01. </a:t>
              </a:r>
              <a:r>
                <a:rPr lang="ko-KR" altLang="en-US" sz="2000" b="1" dirty="0">
                  <a:solidFill>
                    <a:srgbClr val="44546A">
                      <a:lumMod val="75000"/>
                    </a:srgb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개발 목적 및 범위</a:t>
              </a:r>
              <a:endParaRPr lang="en-US" altLang="ko-KR" sz="2000" b="1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15" name="Group 31">
              <a:extLst>
                <a:ext uri="{FF2B5EF4-FFF2-40B4-BE49-F238E27FC236}">
                  <a16:creationId xmlns:a16="http://schemas.microsoft.com/office/drawing/2014/main" id="{E6432699-C0B2-F152-60ED-5F2870DBF3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88599" y="2424569"/>
              <a:ext cx="422673" cy="512930"/>
              <a:chOff x="2647" y="1727"/>
              <a:chExt cx="192" cy="233"/>
            </a:xfrm>
            <a:solidFill>
              <a:schemeClr val="bg1"/>
            </a:soli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71EE478A-DA1C-DAAF-09ED-3E0F0513C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265330A6-AF9A-F2BA-F60E-6888C32AB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558A0E2-B65B-00C1-3A63-54092ADB160F}"/>
              </a:ext>
            </a:extLst>
          </p:cNvPr>
          <p:cNvSpPr txBox="1"/>
          <p:nvPr/>
        </p:nvSpPr>
        <p:spPr>
          <a:xfrm>
            <a:off x="7063350" y="2880494"/>
            <a:ext cx="421738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본 어플리케이션을 개발하게 된 </a:t>
            </a:r>
            <a:endParaRPr lang="en-US" altLang="ko-KR" sz="20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목적과 개발 범위에 대해 설명한다</a:t>
            </a:r>
            <a:endParaRPr lang="en-US" altLang="ko-KR" sz="20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768E737-9408-FEC9-A297-9A0E08717D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34891" y="339113"/>
            <a:ext cx="6033271" cy="6042024"/>
          </a:xfrm>
          <a:prstGeom prst="roundRect">
            <a:avLst>
              <a:gd name="adj" fmla="val 3109"/>
            </a:avLst>
          </a:prstGeom>
          <a:noFill/>
          <a:ln w="12700">
            <a:solidFill>
              <a:srgbClr val="79C9C2"/>
            </a:solidFill>
            <a:prstDash val="solid"/>
          </a:ln>
          <a:effectLst>
            <a:outerShdw blurRad="50800" dist="38100" dir="2700000" algn="tl" rotWithShape="0">
              <a:srgbClr val="79C9C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91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838" y="194331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79BA6CD-3A9B-616A-8C39-F1FB643F12A4}"/>
              </a:ext>
            </a:extLst>
          </p:cNvPr>
          <p:cNvSpPr txBox="1"/>
          <p:nvPr/>
        </p:nvSpPr>
        <p:spPr>
          <a:xfrm>
            <a:off x="3043236" y="120703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58ECB-20A8-D621-03A0-92C009F3E7EF}"/>
              </a:ext>
            </a:extLst>
          </p:cNvPr>
          <p:cNvSpPr txBox="1"/>
          <p:nvPr/>
        </p:nvSpPr>
        <p:spPr>
          <a:xfrm>
            <a:off x="1258141" y="2613356"/>
            <a:ext cx="69535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i="1" u="sng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ko-KR" sz="2000" i="1" u="sng" dirty="0">
                <a:solidFill>
                  <a:srgbClr val="FF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의료</a:t>
            </a:r>
            <a:r>
              <a:rPr lang="en-US" altLang="ko-KR" sz="2000" i="1" u="sng" dirty="0">
                <a:solidFill>
                  <a:srgbClr val="FF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2000" i="1" u="sng" dirty="0">
                <a:solidFill>
                  <a:srgbClr val="FF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종사자 </a:t>
            </a:r>
            <a:r>
              <a:rPr lang="ko-KR" altLang="ko-KR" sz="2000" i="1" u="sng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또는 </a:t>
            </a:r>
            <a:r>
              <a:rPr lang="ko-KR" altLang="ko-KR" sz="2000" i="1" u="sng" dirty="0">
                <a:solidFill>
                  <a:srgbClr val="FF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의대생</a:t>
            </a:r>
            <a:r>
              <a:rPr lang="ko-KR" altLang="ko-KR" sz="2000" i="1" u="sng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 등이 </a:t>
            </a:r>
            <a:r>
              <a:rPr lang="ko-KR" altLang="ko-KR" sz="2000" i="1" u="sng" dirty="0">
                <a:solidFill>
                  <a:srgbClr val="FF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의학용어를</a:t>
            </a:r>
            <a:r>
              <a:rPr lang="ko-KR" altLang="ko-KR" sz="2000" i="1" u="sng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2000" i="1" u="sng" dirty="0">
                <a:solidFill>
                  <a:srgbClr val="FF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쉽게 검색</a:t>
            </a:r>
            <a:r>
              <a:rPr lang="ko-KR" altLang="ko-KR" sz="2000" i="1" u="sng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하고</a:t>
            </a:r>
            <a:r>
              <a:rPr lang="en-US" altLang="ko-KR" sz="2000" i="1" u="sng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ko-KR" altLang="ko-KR" sz="2000" i="1" u="sng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해당 의학용어의 </a:t>
            </a:r>
            <a:r>
              <a:rPr lang="ko-KR" altLang="ko-KR" sz="2000" i="1" u="sng" dirty="0">
                <a:solidFill>
                  <a:srgbClr val="FF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발음</a:t>
            </a:r>
            <a:r>
              <a:rPr lang="ko-KR" altLang="ko-KR" sz="2000" i="1" u="sng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과 함께 </a:t>
            </a:r>
            <a:r>
              <a:rPr lang="ko-KR" altLang="ko-KR" sz="2000" i="1" u="sng" dirty="0">
                <a:solidFill>
                  <a:srgbClr val="FF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공부</a:t>
            </a:r>
            <a:r>
              <a:rPr lang="ko-KR" altLang="ko-KR" sz="2000" i="1" u="sng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할 수 있도록 </a:t>
            </a:r>
            <a:r>
              <a:rPr lang="ko-KR" altLang="ko-KR" sz="2000" i="1" u="sng" dirty="0">
                <a:solidFill>
                  <a:srgbClr val="FF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지원</a:t>
            </a:r>
            <a:r>
              <a:rPr lang="ko-KR" altLang="ko-KR" sz="2000" i="1" u="sng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해 주는 것을 목표로 개발</a:t>
            </a:r>
            <a:r>
              <a:rPr lang="en-US" altLang="ko-KR" sz="2000" i="1" u="sng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D0C847-7DF0-8704-CB2D-F294C85FE6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31" y="342810"/>
            <a:ext cx="3089616" cy="631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38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79BA6CD-3A9B-616A-8C39-F1FB643F12A4}"/>
              </a:ext>
            </a:extLst>
          </p:cNvPr>
          <p:cNvSpPr txBox="1"/>
          <p:nvPr/>
        </p:nvSpPr>
        <p:spPr>
          <a:xfrm>
            <a:off x="2897700" y="121038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범위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7C2DFC2-B849-B108-995B-53A31F954510}"/>
              </a:ext>
            </a:extLst>
          </p:cNvPr>
          <p:cNvSpPr/>
          <p:nvPr/>
        </p:nvSpPr>
        <p:spPr>
          <a:xfrm>
            <a:off x="1382335" y="2468042"/>
            <a:ext cx="1571251" cy="425824"/>
          </a:xfrm>
          <a:prstGeom prst="roundRect">
            <a:avLst/>
          </a:prstGeom>
          <a:solidFill>
            <a:srgbClr val="79C9C2"/>
          </a:solidFill>
          <a:ln>
            <a:solidFill>
              <a:srgbClr val="34D1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 관리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75C700-2442-F28E-C022-C219CE919E38}"/>
              </a:ext>
            </a:extLst>
          </p:cNvPr>
          <p:cNvSpPr/>
          <p:nvPr/>
        </p:nvSpPr>
        <p:spPr>
          <a:xfrm>
            <a:off x="5026767" y="2464102"/>
            <a:ext cx="1831227" cy="425824"/>
          </a:xfrm>
          <a:prstGeom prst="roundRect">
            <a:avLst/>
          </a:prstGeom>
          <a:solidFill>
            <a:srgbClr val="79C9C2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의학용어 검색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6885D7D-8BC4-EF67-EAA9-3E864FB12076}"/>
              </a:ext>
            </a:extLst>
          </p:cNvPr>
          <p:cNvSpPr/>
          <p:nvPr/>
        </p:nvSpPr>
        <p:spPr>
          <a:xfrm>
            <a:off x="8722656" y="2468042"/>
            <a:ext cx="1571251" cy="425824"/>
          </a:xfrm>
          <a:prstGeom prst="roundRect">
            <a:avLst/>
          </a:prstGeom>
          <a:solidFill>
            <a:srgbClr val="79C9C2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단어장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0BA7E91-A681-2C63-63EE-A454369E32F5}"/>
              </a:ext>
            </a:extLst>
          </p:cNvPr>
          <p:cNvSpPr/>
          <p:nvPr/>
        </p:nvSpPr>
        <p:spPr>
          <a:xfrm>
            <a:off x="2266575" y="3249466"/>
            <a:ext cx="1571251" cy="425824"/>
          </a:xfrm>
          <a:prstGeom prst="roundRect">
            <a:avLst/>
          </a:prstGeom>
          <a:solidFill>
            <a:srgbClr val="34D1C6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 가입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F34000-9C7F-72E0-21E5-18ADA804C34D}"/>
              </a:ext>
            </a:extLst>
          </p:cNvPr>
          <p:cNvSpPr/>
          <p:nvPr/>
        </p:nvSpPr>
        <p:spPr>
          <a:xfrm>
            <a:off x="2266574" y="3945165"/>
            <a:ext cx="1571251" cy="425824"/>
          </a:xfrm>
          <a:prstGeom prst="roundRect">
            <a:avLst/>
          </a:prstGeom>
          <a:solidFill>
            <a:srgbClr val="34D1C6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 인증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49C4998-A5A6-CEF7-0773-B804A3AC0518}"/>
              </a:ext>
            </a:extLst>
          </p:cNvPr>
          <p:cNvSpPr/>
          <p:nvPr/>
        </p:nvSpPr>
        <p:spPr>
          <a:xfrm>
            <a:off x="2266574" y="4640864"/>
            <a:ext cx="1571251" cy="425824"/>
          </a:xfrm>
          <a:prstGeom prst="roundRect">
            <a:avLst/>
          </a:prstGeom>
          <a:solidFill>
            <a:srgbClr val="34D1C6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0DAD1E4-D3B8-3E7E-FA5D-0360C3704FEE}"/>
              </a:ext>
            </a:extLst>
          </p:cNvPr>
          <p:cNvSpPr/>
          <p:nvPr/>
        </p:nvSpPr>
        <p:spPr>
          <a:xfrm>
            <a:off x="6014100" y="3249466"/>
            <a:ext cx="1831227" cy="425824"/>
          </a:xfrm>
          <a:prstGeom prst="roundRect">
            <a:avLst/>
          </a:prstGeom>
          <a:solidFill>
            <a:srgbClr val="34D1C6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인덱스 검색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286F73B-74E0-FE98-A705-957B974DC78C}"/>
              </a:ext>
            </a:extLst>
          </p:cNvPr>
          <p:cNvSpPr/>
          <p:nvPr/>
        </p:nvSpPr>
        <p:spPr>
          <a:xfrm>
            <a:off x="6014099" y="3939136"/>
            <a:ext cx="1831227" cy="425824"/>
          </a:xfrm>
          <a:prstGeom prst="roundRect">
            <a:avLst/>
          </a:prstGeom>
          <a:solidFill>
            <a:srgbClr val="34D1C6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F9B5AF6-DB78-E9F6-A6A9-1E864BB0A220}"/>
              </a:ext>
            </a:extLst>
          </p:cNvPr>
          <p:cNvSpPr/>
          <p:nvPr/>
        </p:nvSpPr>
        <p:spPr>
          <a:xfrm>
            <a:off x="6014098" y="4596870"/>
            <a:ext cx="1831227" cy="425824"/>
          </a:xfrm>
          <a:prstGeom prst="roundRect">
            <a:avLst/>
          </a:prstGeom>
          <a:solidFill>
            <a:srgbClr val="34D1C6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발음 듣기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CECF5F-B070-9056-9C4F-7527FED7FF80}"/>
              </a:ext>
            </a:extLst>
          </p:cNvPr>
          <p:cNvSpPr/>
          <p:nvPr/>
        </p:nvSpPr>
        <p:spPr>
          <a:xfrm>
            <a:off x="9580001" y="3249466"/>
            <a:ext cx="1660898" cy="425824"/>
          </a:xfrm>
          <a:prstGeom prst="roundRect">
            <a:avLst/>
          </a:prstGeom>
          <a:solidFill>
            <a:srgbClr val="34D1C6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의학용어 저장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1A0057D-D8FD-6881-0A1D-9514316D83E1}"/>
              </a:ext>
            </a:extLst>
          </p:cNvPr>
          <p:cNvSpPr/>
          <p:nvPr/>
        </p:nvSpPr>
        <p:spPr>
          <a:xfrm>
            <a:off x="9585697" y="3939136"/>
            <a:ext cx="1660898" cy="425824"/>
          </a:xfrm>
          <a:prstGeom prst="roundRect">
            <a:avLst/>
          </a:prstGeom>
          <a:solidFill>
            <a:srgbClr val="34D1C6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의학용어 삭제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CEE8A23-763D-877E-A5DB-6D762B9DEB47}"/>
              </a:ext>
            </a:extLst>
          </p:cNvPr>
          <p:cNvSpPr/>
          <p:nvPr/>
        </p:nvSpPr>
        <p:spPr>
          <a:xfrm>
            <a:off x="9580001" y="4628806"/>
            <a:ext cx="1660898" cy="425824"/>
          </a:xfrm>
          <a:prstGeom prst="roundRect">
            <a:avLst/>
          </a:prstGeom>
          <a:solidFill>
            <a:srgbClr val="34D1C6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의학용어 조회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FFAECFC-BDD7-8F00-1924-7745F09D5A1D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167959" y="1988196"/>
            <a:ext cx="2" cy="479846"/>
          </a:xfrm>
          <a:prstGeom prst="line">
            <a:avLst/>
          </a:prstGeom>
          <a:ln w="38100">
            <a:solidFill>
              <a:srgbClr val="34D1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9202D3F-DB49-57E5-5728-7D3644408B15}"/>
              </a:ext>
            </a:extLst>
          </p:cNvPr>
          <p:cNvCxnSpPr>
            <a:cxnSpLocks/>
          </p:cNvCxnSpPr>
          <p:nvPr/>
        </p:nvCxnSpPr>
        <p:spPr>
          <a:xfrm>
            <a:off x="2150029" y="1988196"/>
            <a:ext cx="7358252" cy="0"/>
          </a:xfrm>
          <a:prstGeom prst="line">
            <a:avLst/>
          </a:prstGeom>
          <a:ln w="38100">
            <a:solidFill>
              <a:srgbClr val="34D1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EA609B4-9844-2881-D2B8-7172BEF599C5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 flipH="1">
            <a:off x="5942381" y="1733606"/>
            <a:ext cx="3319" cy="730496"/>
          </a:xfrm>
          <a:prstGeom prst="line">
            <a:avLst/>
          </a:prstGeom>
          <a:ln w="38100">
            <a:solidFill>
              <a:srgbClr val="34D1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1F34A22-326F-258D-5E97-A48677956F0D}"/>
              </a:ext>
            </a:extLst>
          </p:cNvPr>
          <p:cNvGrpSpPr/>
          <p:nvPr/>
        </p:nvGrpSpPr>
        <p:grpSpPr>
          <a:xfrm>
            <a:off x="2150027" y="1733606"/>
            <a:ext cx="7358255" cy="734436"/>
            <a:chOff x="2150027" y="1733606"/>
            <a:chExt cx="7358255" cy="734436"/>
          </a:xfrm>
          <a:solidFill>
            <a:srgbClr val="79C9C2"/>
          </a:solidFill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7C2B3E8-695B-EE38-FD00-CD530505B8FB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9508281" y="1970266"/>
              <a:ext cx="1" cy="497776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C472979-BE2A-1063-3E35-60D611C64645}"/>
                </a:ext>
              </a:extLst>
            </p:cNvPr>
            <p:cNvCxnSpPr>
              <a:cxnSpLocks/>
            </p:cNvCxnSpPr>
            <p:nvPr/>
          </p:nvCxnSpPr>
          <p:spPr>
            <a:xfrm>
              <a:off x="2167957" y="1988196"/>
              <a:ext cx="2" cy="479846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8ACA05A-5C02-D8B0-4F07-430F38534CD5}"/>
                </a:ext>
              </a:extLst>
            </p:cNvPr>
            <p:cNvCxnSpPr>
              <a:cxnSpLocks/>
            </p:cNvCxnSpPr>
            <p:nvPr/>
          </p:nvCxnSpPr>
          <p:spPr>
            <a:xfrm>
              <a:off x="2150027" y="1988196"/>
              <a:ext cx="7358252" cy="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09951F9-7C64-C029-87F0-784814E9A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2379" y="1733606"/>
              <a:ext cx="3319" cy="730496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7BAC2CC-95F8-DD2B-E58B-5F0D03789F2E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167957" y="4158077"/>
            <a:ext cx="98617" cy="0"/>
          </a:xfrm>
          <a:prstGeom prst="line">
            <a:avLst/>
          </a:prstGeom>
          <a:ln w="38100">
            <a:solidFill>
              <a:srgbClr val="34D1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7B41088-052A-6F9B-1A1B-B00366B6D40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185896" y="4853776"/>
            <a:ext cx="80678" cy="0"/>
          </a:xfrm>
          <a:prstGeom prst="line">
            <a:avLst/>
          </a:prstGeom>
          <a:ln w="38100">
            <a:solidFill>
              <a:srgbClr val="34D1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EDD6479-6C65-884E-F091-635BBBE63003}"/>
              </a:ext>
            </a:extLst>
          </p:cNvPr>
          <p:cNvGrpSpPr/>
          <p:nvPr/>
        </p:nvGrpSpPr>
        <p:grpSpPr>
          <a:xfrm>
            <a:off x="2150027" y="2893866"/>
            <a:ext cx="116548" cy="1969200"/>
            <a:chOff x="2150027" y="2893866"/>
            <a:chExt cx="116548" cy="1969200"/>
          </a:xfrm>
          <a:solidFill>
            <a:srgbClr val="79C9C2"/>
          </a:solidFill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7E4B2FC-3275-ACCF-8328-8AB02D9A7A14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2167957" y="2893866"/>
              <a:ext cx="4" cy="196920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E5570D24-9232-1A0B-1E22-E551B6672F0F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150027" y="3462378"/>
              <a:ext cx="116548" cy="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EBC9295-0813-0FC9-2427-56A97DCBBF8D}"/>
                </a:ext>
              </a:extLst>
            </p:cNvPr>
            <p:cNvCxnSpPr>
              <a:cxnSpLocks/>
            </p:cNvCxnSpPr>
            <p:nvPr/>
          </p:nvCxnSpPr>
          <p:spPr>
            <a:xfrm>
              <a:off x="2167957" y="4152048"/>
              <a:ext cx="98617" cy="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487F6E9-381A-B865-B0EF-CA08ADADBECE}"/>
                </a:ext>
              </a:extLst>
            </p:cNvPr>
            <p:cNvCxnSpPr>
              <a:cxnSpLocks/>
            </p:cNvCxnSpPr>
            <p:nvPr/>
          </p:nvCxnSpPr>
          <p:spPr>
            <a:xfrm>
              <a:off x="2185896" y="4847747"/>
              <a:ext cx="80678" cy="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F8EBB76-0583-A386-6E4F-E20182438495}"/>
              </a:ext>
            </a:extLst>
          </p:cNvPr>
          <p:cNvGrpSpPr/>
          <p:nvPr/>
        </p:nvGrpSpPr>
        <p:grpSpPr>
          <a:xfrm>
            <a:off x="5915484" y="2881910"/>
            <a:ext cx="116548" cy="1969200"/>
            <a:chOff x="2150027" y="2893866"/>
            <a:chExt cx="116548" cy="1969200"/>
          </a:xfrm>
          <a:solidFill>
            <a:srgbClr val="79C9C2"/>
          </a:solidFill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2F1035D8-2073-9A05-9902-F36A69362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7957" y="2893866"/>
              <a:ext cx="4" cy="196920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3E0FB61-28D1-E87A-FEA2-31592E38E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50027" y="3462378"/>
              <a:ext cx="116548" cy="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3C246405-CDE9-31B5-29FE-EB1FAC2C51A2}"/>
                </a:ext>
              </a:extLst>
            </p:cNvPr>
            <p:cNvCxnSpPr>
              <a:cxnSpLocks/>
            </p:cNvCxnSpPr>
            <p:nvPr/>
          </p:nvCxnSpPr>
          <p:spPr>
            <a:xfrm>
              <a:off x="2167957" y="4152048"/>
              <a:ext cx="98617" cy="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25B4ADC-BFBA-4BA9-1FE0-D2D78627025D}"/>
                </a:ext>
              </a:extLst>
            </p:cNvPr>
            <p:cNvCxnSpPr>
              <a:cxnSpLocks/>
            </p:cNvCxnSpPr>
            <p:nvPr/>
          </p:nvCxnSpPr>
          <p:spPr>
            <a:xfrm>
              <a:off x="2185896" y="4847747"/>
              <a:ext cx="80678" cy="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0E903A6-7079-A763-31A0-EE41B2362A80}"/>
              </a:ext>
            </a:extLst>
          </p:cNvPr>
          <p:cNvGrpSpPr/>
          <p:nvPr/>
        </p:nvGrpSpPr>
        <p:grpSpPr>
          <a:xfrm>
            <a:off x="9508279" y="2889926"/>
            <a:ext cx="116548" cy="1969200"/>
            <a:chOff x="2150027" y="2893866"/>
            <a:chExt cx="116548" cy="1969200"/>
          </a:xfrm>
          <a:solidFill>
            <a:srgbClr val="79C9C2"/>
          </a:solidFill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4E7851E7-80B7-B680-6C40-23757DB8B7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7957" y="2893866"/>
              <a:ext cx="4" cy="196920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6D2CF72-E74D-8B31-3951-965C95A1462D}"/>
                </a:ext>
              </a:extLst>
            </p:cNvPr>
            <p:cNvCxnSpPr>
              <a:cxnSpLocks/>
            </p:cNvCxnSpPr>
            <p:nvPr/>
          </p:nvCxnSpPr>
          <p:spPr>
            <a:xfrm>
              <a:off x="2150027" y="3462378"/>
              <a:ext cx="116548" cy="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2EDDC0B7-169B-F05C-70E3-3CBF023181CF}"/>
                </a:ext>
              </a:extLst>
            </p:cNvPr>
            <p:cNvCxnSpPr>
              <a:cxnSpLocks/>
            </p:cNvCxnSpPr>
            <p:nvPr/>
          </p:nvCxnSpPr>
          <p:spPr>
            <a:xfrm>
              <a:off x="2167957" y="4152048"/>
              <a:ext cx="98617" cy="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D1E812E4-04F0-23C3-80E2-8AA380D54D6D}"/>
                </a:ext>
              </a:extLst>
            </p:cNvPr>
            <p:cNvCxnSpPr>
              <a:cxnSpLocks/>
            </p:cNvCxnSpPr>
            <p:nvPr/>
          </p:nvCxnSpPr>
          <p:spPr>
            <a:xfrm>
              <a:off x="2185896" y="4847747"/>
              <a:ext cx="80678" cy="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5ED6C5-AE82-ECFF-D5A2-BF0D1E1186BA}"/>
              </a:ext>
            </a:extLst>
          </p:cNvPr>
          <p:cNvSpPr/>
          <p:nvPr/>
        </p:nvSpPr>
        <p:spPr>
          <a:xfrm>
            <a:off x="1382331" y="2468042"/>
            <a:ext cx="1571251" cy="425824"/>
          </a:xfrm>
          <a:prstGeom prst="roundRect">
            <a:avLst/>
          </a:prstGeom>
          <a:solidFill>
            <a:srgbClr val="79C9C2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 관리</a:t>
            </a:r>
          </a:p>
        </p:txBody>
      </p:sp>
    </p:spTree>
    <p:extLst>
      <p:ext uri="{BB962C8B-B14F-4D97-AF65-F5344CB8AC3E}">
        <p14:creationId xmlns:p14="http://schemas.microsoft.com/office/powerpoint/2010/main" val="2587279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C5D84B7-A110-B1A6-7C1D-9F440C182E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9C9C2"/>
          </a:solidFill>
          <a:ln>
            <a:solidFill>
              <a:srgbClr val="34D1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832EF85-EB10-4BB9-B863-6BAEEF5BA5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3838" y="337568"/>
            <a:ext cx="6152080" cy="6042024"/>
          </a:xfrm>
          <a:prstGeom prst="roundRect">
            <a:avLst>
              <a:gd name="adj" fmla="val 3109"/>
            </a:avLst>
          </a:prstGeom>
          <a:noFill/>
          <a:ln w="12700">
            <a:solidFill>
              <a:schemeClr val="bg1"/>
            </a:solidFill>
            <a:prstDash val="lgDash"/>
          </a:ln>
          <a:effectLst>
            <a:outerShdw blurRad="50800" dist="38100" dir="2700000" algn="tl" rotWithShape="0">
              <a:srgbClr val="79C9C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8A0E2-B65B-00C1-3A63-54092ADB160F}"/>
              </a:ext>
            </a:extLst>
          </p:cNvPr>
          <p:cNvSpPr txBox="1"/>
          <p:nvPr/>
        </p:nvSpPr>
        <p:spPr>
          <a:xfrm>
            <a:off x="6706759" y="2806820"/>
            <a:ext cx="4489534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SRS</a:t>
            </a: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문서의 </a:t>
            </a:r>
            <a:endParaRPr lang="en-US" altLang="ko-KR" sz="20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Revision History</a:t>
            </a: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대해 설명한다</a:t>
            </a:r>
            <a:endParaRPr lang="en-US" altLang="ko-KR" sz="20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768E737-9408-FEC9-A297-9A0E08717D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34891" y="339113"/>
            <a:ext cx="6033271" cy="6042024"/>
          </a:xfrm>
          <a:prstGeom prst="roundRect">
            <a:avLst>
              <a:gd name="adj" fmla="val 3109"/>
            </a:avLst>
          </a:prstGeom>
          <a:noFill/>
          <a:ln w="12700">
            <a:solidFill>
              <a:srgbClr val="79C9C2"/>
            </a:solidFill>
            <a:prstDash val="solid"/>
          </a:ln>
          <a:effectLst>
            <a:outerShdw blurRad="50800" dist="38100" dir="2700000" algn="tl" rotWithShape="0">
              <a:srgbClr val="79C9C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3DFCE45-C6B8-FB9F-02A5-7CDA8E74D19C}"/>
              </a:ext>
            </a:extLst>
          </p:cNvPr>
          <p:cNvGrpSpPr/>
          <p:nvPr/>
        </p:nvGrpSpPr>
        <p:grpSpPr>
          <a:xfrm>
            <a:off x="1560862" y="1983901"/>
            <a:ext cx="3009152" cy="2803147"/>
            <a:chOff x="3426916" y="2131024"/>
            <a:chExt cx="3009152" cy="2803147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DAE9B0A-6A1E-28DD-0465-2D3635D39205}"/>
                </a:ext>
              </a:extLst>
            </p:cNvPr>
            <p:cNvSpPr/>
            <p:nvPr/>
          </p:nvSpPr>
          <p:spPr>
            <a:xfrm>
              <a:off x="4299608" y="2264270"/>
              <a:ext cx="1263770" cy="126377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16">
              <a:extLst>
                <a:ext uri="{FF2B5EF4-FFF2-40B4-BE49-F238E27FC236}">
                  <a16:creationId xmlns:a16="http://schemas.microsoft.com/office/drawing/2014/main" id="{B55B14CD-8ECB-D4F8-022C-5C06A52528C3}"/>
                </a:ext>
              </a:extLst>
            </p:cNvPr>
            <p:cNvSpPr/>
            <p:nvPr/>
          </p:nvSpPr>
          <p:spPr>
            <a:xfrm>
              <a:off x="4166362" y="2131024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00DBB4B-EF16-AE65-EEB7-BF2C7BEA890E}"/>
                </a:ext>
              </a:extLst>
            </p:cNvPr>
            <p:cNvSpPr/>
            <p:nvPr/>
          </p:nvSpPr>
          <p:spPr>
            <a:xfrm>
              <a:off x="4805492" y="4092643"/>
              <a:ext cx="252000" cy="252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5C9D54D-E603-3D81-C3F9-A51926A3762C}"/>
                </a:ext>
              </a:extLst>
            </p:cNvPr>
            <p:cNvSpPr/>
            <p:nvPr/>
          </p:nvSpPr>
          <p:spPr>
            <a:xfrm>
              <a:off x="4867066" y="4154217"/>
              <a:ext cx="128852" cy="12885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7D408C4-E238-3E93-4C72-CA18C3D47A77}"/>
                </a:ext>
              </a:extLst>
            </p:cNvPr>
            <p:cNvSpPr/>
            <p:nvPr/>
          </p:nvSpPr>
          <p:spPr>
            <a:xfrm>
              <a:off x="3426916" y="4418645"/>
              <a:ext cx="3009152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b="1" dirty="0">
                  <a:solidFill>
                    <a:srgbClr val="44546A">
                      <a:lumMod val="75000"/>
                    </a:srgb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02. Revision History</a:t>
              </a:r>
            </a:p>
          </p:txBody>
        </p:sp>
        <p:grpSp>
          <p:nvGrpSpPr>
            <p:cNvPr id="10" name="Group 16">
              <a:extLst>
                <a:ext uri="{FF2B5EF4-FFF2-40B4-BE49-F238E27FC236}">
                  <a16:creationId xmlns:a16="http://schemas.microsoft.com/office/drawing/2014/main" id="{39A02783-FB1B-DECA-6919-871A4F74B82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26227" y="2665201"/>
              <a:ext cx="410530" cy="471863"/>
              <a:chOff x="1039" y="1681"/>
              <a:chExt cx="1071" cy="12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" name="Freeform 17">
                <a:extLst>
                  <a:ext uri="{FF2B5EF4-FFF2-40B4-BE49-F238E27FC236}">
                    <a16:creationId xmlns:a16="http://schemas.microsoft.com/office/drawing/2014/main" id="{2CBAF148-7483-C466-797C-B291F43368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1F3BC91D-B558-D419-73DC-B9AFB73DC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9">
                <a:extLst>
                  <a:ext uri="{FF2B5EF4-FFF2-40B4-BE49-F238E27FC236}">
                    <a16:creationId xmlns:a16="http://schemas.microsoft.com/office/drawing/2014/main" id="{9E809CD5-19B6-A5A5-8377-06AC6BA26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0">
                <a:extLst>
                  <a:ext uri="{FF2B5EF4-FFF2-40B4-BE49-F238E27FC236}">
                    <a16:creationId xmlns:a16="http://schemas.microsoft.com/office/drawing/2014/main" id="{A3CCB470-71D9-8BFA-0ED4-3177CB274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113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A8F3A0-062E-BC59-319F-F60FE3FC3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653252"/>
              </p:ext>
            </p:extLst>
          </p:nvPr>
        </p:nvGraphicFramePr>
        <p:xfrm>
          <a:off x="822374" y="1934347"/>
          <a:ext cx="10537723" cy="36020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54601">
                  <a:extLst>
                    <a:ext uri="{9D8B030D-6E8A-4147-A177-3AD203B41FA5}">
                      <a16:colId xmlns:a16="http://schemas.microsoft.com/office/drawing/2014/main" val="161112659"/>
                    </a:ext>
                  </a:extLst>
                </a:gridCol>
                <a:gridCol w="1277299">
                  <a:extLst>
                    <a:ext uri="{9D8B030D-6E8A-4147-A177-3AD203B41FA5}">
                      <a16:colId xmlns:a16="http://schemas.microsoft.com/office/drawing/2014/main" val="810888866"/>
                    </a:ext>
                  </a:extLst>
                </a:gridCol>
                <a:gridCol w="5118068">
                  <a:extLst>
                    <a:ext uri="{9D8B030D-6E8A-4147-A177-3AD203B41FA5}">
                      <a16:colId xmlns:a16="http://schemas.microsoft.com/office/drawing/2014/main" val="2994446443"/>
                    </a:ext>
                  </a:extLst>
                </a:gridCol>
                <a:gridCol w="1587755">
                  <a:extLst>
                    <a:ext uri="{9D8B030D-6E8A-4147-A177-3AD203B41FA5}">
                      <a16:colId xmlns:a16="http://schemas.microsoft.com/office/drawing/2014/main" val="210675991"/>
                    </a:ext>
                  </a:extLst>
                </a:gridCol>
              </a:tblGrid>
              <a:tr h="55736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effectLst/>
                        </a:rPr>
                        <a:t>Date</a:t>
                      </a:r>
                      <a:endParaRPr lang="ko-KR" sz="1400" b="1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effectLst/>
                        </a:rPr>
                        <a:t>Version</a:t>
                      </a:r>
                      <a:endParaRPr lang="ko-KR" sz="1400" b="1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effectLst/>
                        </a:rPr>
                        <a:t>Description</a:t>
                      </a:r>
                      <a:endParaRPr lang="ko-KR" sz="1400" b="1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effectLst/>
                        </a:rPr>
                        <a:t>Author</a:t>
                      </a:r>
                      <a:endParaRPr lang="ko-KR" sz="1400" b="1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644418"/>
                  </a:ext>
                </a:extLst>
              </a:tr>
              <a:tr h="371578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2023-04-01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1.0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>
                          <a:effectLst/>
                        </a:rPr>
                        <a:t>구체적인 요구사항</a:t>
                      </a:r>
                      <a:r>
                        <a:rPr lang="en-US" sz="1050" dirty="0">
                          <a:effectLst/>
                        </a:rPr>
                        <a:t>(</a:t>
                      </a:r>
                      <a:r>
                        <a:rPr lang="ko-KR" sz="1050" dirty="0">
                          <a:effectLst/>
                        </a:rPr>
                        <a:t>단어장</a:t>
                      </a:r>
                      <a:r>
                        <a:rPr lang="en-US" sz="1050" dirty="0">
                          <a:effectLst/>
                        </a:rPr>
                        <a:t>) </a:t>
                      </a:r>
                      <a:r>
                        <a:rPr lang="ko-KR" sz="1050" dirty="0">
                          <a:effectLst/>
                        </a:rPr>
                        <a:t>작성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err="1">
                          <a:effectLst/>
                        </a:rPr>
                        <a:t>김예희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781179"/>
                  </a:ext>
                </a:extLst>
              </a:tr>
              <a:tr h="353716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2023-04-01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1.0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>
                          <a:effectLst/>
                        </a:rPr>
                        <a:t>구체적인 요구사항</a:t>
                      </a:r>
                      <a:r>
                        <a:rPr lang="en-US" sz="1050" dirty="0">
                          <a:effectLst/>
                        </a:rPr>
                        <a:t>(</a:t>
                      </a:r>
                      <a:r>
                        <a:rPr lang="ko-KR" sz="1050" dirty="0">
                          <a:effectLst/>
                        </a:rPr>
                        <a:t>인덱스별 의학용어 검색</a:t>
                      </a:r>
                      <a:r>
                        <a:rPr lang="en-US" sz="1050" dirty="0">
                          <a:effectLst/>
                        </a:rPr>
                        <a:t>) </a:t>
                      </a:r>
                      <a:r>
                        <a:rPr lang="ko-KR" sz="1050" dirty="0">
                          <a:effectLst/>
                        </a:rPr>
                        <a:t>작성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조성은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06659"/>
                  </a:ext>
                </a:extLst>
              </a:tr>
              <a:tr h="371578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2023-04-01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1.0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>
                          <a:effectLst/>
                        </a:rPr>
                        <a:t>구체적인 요구사항</a:t>
                      </a:r>
                      <a:r>
                        <a:rPr lang="en-US" sz="1050" dirty="0">
                          <a:effectLst/>
                        </a:rPr>
                        <a:t>(</a:t>
                      </a:r>
                      <a:r>
                        <a:rPr lang="ko-KR" sz="1050" dirty="0">
                          <a:effectLst/>
                        </a:rPr>
                        <a:t>발음기능</a:t>
                      </a:r>
                      <a:r>
                        <a:rPr lang="en-US" sz="1050" dirty="0">
                          <a:effectLst/>
                        </a:rPr>
                        <a:t>) </a:t>
                      </a:r>
                      <a:r>
                        <a:rPr lang="ko-KR" sz="1050" dirty="0">
                          <a:effectLst/>
                        </a:rPr>
                        <a:t>작성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장혜민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59121"/>
                  </a:ext>
                </a:extLst>
              </a:tr>
              <a:tr h="371578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2023-04-01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1.0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>
                          <a:effectLst/>
                        </a:rPr>
                        <a:t>구체적인 요구사항</a:t>
                      </a:r>
                      <a:r>
                        <a:rPr lang="en-US" sz="1050" dirty="0">
                          <a:effectLst/>
                        </a:rPr>
                        <a:t>(</a:t>
                      </a:r>
                      <a:r>
                        <a:rPr lang="ko-KR" sz="1050" dirty="0">
                          <a:effectLst/>
                        </a:rPr>
                        <a:t>검색 기능</a:t>
                      </a:r>
                      <a:r>
                        <a:rPr lang="en-US" sz="1050" dirty="0">
                          <a:effectLst/>
                        </a:rPr>
                        <a:t>) </a:t>
                      </a:r>
                      <a:r>
                        <a:rPr lang="ko-KR" sz="1050" dirty="0">
                          <a:effectLst/>
                        </a:rPr>
                        <a:t>작성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유예은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72430"/>
                  </a:ext>
                </a:extLst>
              </a:tr>
              <a:tr h="371578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2023-04-01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1.0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>
                          <a:effectLst/>
                        </a:rPr>
                        <a:t>구체적인 요구사항</a:t>
                      </a:r>
                      <a:r>
                        <a:rPr lang="en-US" sz="1050" dirty="0">
                          <a:effectLst/>
                        </a:rPr>
                        <a:t>(</a:t>
                      </a:r>
                      <a:r>
                        <a:rPr lang="ko-KR" sz="1050" dirty="0">
                          <a:effectLst/>
                        </a:rPr>
                        <a:t>회원 관리</a:t>
                      </a:r>
                      <a:r>
                        <a:rPr lang="en-US" sz="1050" dirty="0">
                          <a:effectLst/>
                        </a:rPr>
                        <a:t>) </a:t>
                      </a:r>
                      <a:r>
                        <a:rPr lang="ko-KR" sz="1050" dirty="0">
                          <a:effectLst/>
                        </a:rPr>
                        <a:t>작성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이주영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439826"/>
                  </a:ext>
                </a:extLst>
              </a:tr>
              <a:tr h="36325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2023-04-02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1.0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>
                          <a:effectLst/>
                        </a:rPr>
                        <a:t>전체적인 문서 작성</a:t>
                      </a:r>
                      <a:r>
                        <a:rPr lang="en-US" sz="1050" dirty="0">
                          <a:effectLst/>
                        </a:rPr>
                        <a:t>, </a:t>
                      </a:r>
                      <a:r>
                        <a:rPr lang="ko-KR" sz="1050" dirty="0">
                          <a:effectLst/>
                        </a:rPr>
                        <a:t>구체적인 요구사항 맞춤법 및 형식 수정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err="1">
                          <a:effectLst/>
                        </a:rPr>
                        <a:t>김예희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556109"/>
                  </a:ext>
                </a:extLst>
              </a:tr>
              <a:tr h="408317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2023-05-07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1.0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Use Case (</a:t>
                      </a:r>
                      <a:r>
                        <a:rPr lang="en-US" sz="1050" dirty="0" err="1">
                          <a:effectLst/>
                        </a:rPr>
                        <a:t>단어장</a:t>
                      </a:r>
                      <a:r>
                        <a:rPr lang="en-US" sz="1050" dirty="0">
                          <a:effectLst/>
                        </a:rPr>
                        <a:t>) </a:t>
                      </a:r>
                      <a:r>
                        <a:rPr lang="en-US" sz="1050" dirty="0" err="1">
                          <a:effectLst/>
                        </a:rPr>
                        <a:t>작성</a:t>
                      </a:r>
                      <a:r>
                        <a:rPr lang="en-US" sz="1050" dirty="0">
                          <a:effectLst/>
                        </a:rPr>
                        <a:t> 및 </a:t>
                      </a:r>
                      <a:r>
                        <a:rPr lang="en-US" sz="1050" dirty="0" err="1">
                          <a:effectLst/>
                        </a:rPr>
                        <a:t>전체</a:t>
                      </a:r>
                      <a:r>
                        <a:rPr lang="en-US" sz="1050" dirty="0">
                          <a:effectLst/>
                        </a:rPr>
                        <a:t> Use Case </a:t>
                      </a:r>
                      <a:r>
                        <a:rPr lang="en-US" sz="1050" dirty="0" err="1">
                          <a:effectLst/>
                        </a:rPr>
                        <a:t>정리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err="1">
                          <a:effectLst/>
                        </a:rPr>
                        <a:t>김예희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96808"/>
                  </a:ext>
                </a:extLst>
              </a:tr>
              <a:tr h="43311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2023-05-07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1.0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Use Case(</a:t>
                      </a:r>
                      <a:r>
                        <a:rPr lang="ko-KR" sz="1050" dirty="0">
                          <a:effectLst/>
                        </a:rPr>
                        <a:t>용어검색</a:t>
                      </a:r>
                      <a:r>
                        <a:rPr lang="en-US" sz="1050" dirty="0">
                          <a:effectLst/>
                        </a:rPr>
                        <a:t>), UI(</a:t>
                      </a:r>
                      <a:r>
                        <a:rPr lang="ko-KR" sz="1050" dirty="0">
                          <a:effectLst/>
                        </a:rPr>
                        <a:t>인덱스별 의학 용어 검색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r>
                        <a:rPr lang="ko-KR" sz="1050" dirty="0">
                          <a:effectLst/>
                        </a:rPr>
                        <a:t>작성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err="1">
                          <a:effectLst/>
                        </a:rPr>
                        <a:t>조성은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9980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0ACBB2E-F5D2-438F-AB73-98BDB8E5A173}"/>
              </a:ext>
            </a:extLst>
          </p:cNvPr>
          <p:cNvSpPr txBox="1"/>
          <p:nvPr/>
        </p:nvSpPr>
        <p:spPr>
          <a:xfrm>
            <a:off x="3043236" y="120703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Revision History (1)</a:t>
            </a:r>
            <a:endParaRPr lang="ko-KR" altLang="en-US" sz="28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742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0ACBB2E-F5D2-438F-AB73-98BDB8E5A173}"/>
              </a:ext>
            </a:extLst>
          </p:cNvPr>
          <p:cNvSpPr txBox="1"/>
          <p:nvPr/>
        </p:nvSpPr>
        <p:spPr>
          <a:xfrm>
            <a:off x="3043235" y="121125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Revision History (2)</a:t>
            </a:r>
            <a:endParaRPr lang="ko-KR" altLang="en-US" sz="28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9DC616-F187-74FE-50DD-2CF8502D7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466209"/>
              </p:ext>
            </p:extLst>
          </p:nvPr>
        </p:nvGraphicFramePr>
        <p:xfrm>
          <a:off x="822373" y="1942793"/>
          <a:ext cx="10537723" cy="40518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54601">
                  <a:extLst>
                    <a:ext uri="{9D8B030D-6E8A-4147-A177-3AD203B41FA5}">
                      <a16:colId xmlns:a16="http://schemas.microsoft.com/office/drawing/2014/main" val="1973025147"/>
                    </a:ext>
                  </a:extLst>
                </a:gridCol>
                <a:gridCol w="1277299">
                  <a:extLst>
                    <a:ext uri="{9D8B030D-6E8A-4147-A177-3AD203B41FA5}">
                      <a16:colId xmlns:a16="http://schemas.microsoft.com/office/drawing/2014/main" val="2186735412"/>
                    </a:ext>
                  </a:extLst>
                </a:gridCol>
                <a:gridCol w="5118068">
                  <a:extLst>
                    <a:ext uri="{9D8B030D-6E8A-4147-A177-3AD203B41FA5}">
                      <a16:colId xmlns:a16="http://schemas.microsoft.com/office/drawing/2014/main" val="1054599113"/>
                    </a:ext>
                  </a:extLst>
                </a:gridCol>
                <a:gridCol w="1587755">
                  <a:extLst>
                    <a:ext uri="{9D8B030D-6E8A-4147-A177-3AD203B41FA5}">
                      <a16:colId xmlns:a16="http://schemas.microsoft.com/office/drawing/2014/main" val="4104161634"/>
                    </a:ext>
                  </a:extLst>
                </a:gridCol>
              </a:tblGrid>
              <a:tr h="560484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effectLst/>
                        </a:rPr>
                        <a:t>Date</a:t>
                      </a:r>
                      <a:endParaRPr lang="ko-KR" sz="1400" b="1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effectLst/>
                        </a:rPr>
                        <a:t>Version</a:t>
                      </a:r>
                      <a:endParaRPr lang="ko-KR" sz="1400" b="1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effectLst/>
                        </a:rPr>
                        <a:t>Description</a:t>
                      </a:r>
                      <a:endParaRPr lang="ko-KR" sz="1400" b="1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effectLst/>
                        </a:rPr>
                        <a:t>Author</a:t>
                      </a:r>
                      <a:endParaRPr lang="ko-KR" sz="1400" b="1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716083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2023-05-07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1.0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Use Case (</a:t>
                      </a:r>
                      <a:r>
                        <a:rPr lang="ko-KR" sz="1050" dirty="0">
                          <a:effectLst/>
                        </a:rPr>
                        <a:t>발음기능</a:t>
                      </a:r>
                      <a:r>
                        <a:rPr lang="en-US" sz="1050" dirty="0">
                          <a:effectLst/>
                        </a:rPr>
                        <a:t>), UI(</a:t>
                      </a:r>
                      <a:r>
                        <a:rPr lang="ko-KR" sz="1050" dirty="0">
                          <a:effectLst/>
                        </a:rPr>
                        <a:t>발음기능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r>
                        <a:rPr lang="ko-KR" sz="1050" dirty="0">
                          <a:effectLst/>
                        </a:rPr>
                        <a:t>작성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err="1">
                          <a:effectLst/>
                        </a:rPr>
                        <a:t>장혜민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111422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2023-05-07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1.0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Use Case (</a:t>
                      </a:r>
                      <a:r>
                        <a:rPr lang="en-US" sz="1050" dirty="0" err="1">
                          <a:effectLst/>
                        </a:rPr>
                        <a:t>검색기능</a:t>
                      </a:r>
                      <a:r>
                        <a:rPr lang="en-US" sz="1050" dirty="0">
                          <a:effectLst/>
                        </a:rPr>
                        <a:t>) </a:t>
                      </a:r>
                      <a:r>
                        <a:rPr lang="en-US" sz="1050" dirty="0" err="1">
                          <a:effectLst/>
                        </a:rPr>
                        <a:t>작성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err="1">
                          <a:effectLst/>
                        </a:rPr>
                        <a:t>유예은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016099"/>
                  </a:ext>
                </a:extLst>
              </a:tr>
              <a:tr h="469277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2023-05-07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1.0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Use Case (</a:t>
                      </a:r>
                      <a:r>
                        <a:rPr lang="ko-KR" sz="1050" dirty="0">
                          <a:effectLst/>
                        </a:rPr>
                        <a:t>회원관리</a:t>
                      </a:r>
                      <a:r>
                        <a:rPr lang="en-US" sz="1050" dirty="0">
                          <a:effectLst/>
                        </a:rPr>
                        <a:t>), UI(</a:t>
                      </a:r>
                      <a:r>
                        <a:rPr lang="ko-KR" sz="1050" dirty="0">
                          <a:effectLst/>
                        </a:rPr>
                        <a:t>회원 관리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r>
                        <a:rPr lang="ko-KR" sz="1050" dirty="0">
                          <a:effectLst/>
                        </a:rPr>
                        <a:t>작성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이주영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188592"/>
                  </a:ext>
                </a:extLst>
              </a:tr>
              <a:tr h="70161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2023-06-02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1.0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>
                          <a:effectLst/>
                        </a:rPr>
                        <a:t>구체적인 요구사항</a:t>
                      </a:r>
                      <a:r>
                        <a:rPr lang="en-US" sz="1050" dirty="0">
                          <a:effectLst/>
                        </a:rPr>
                        <a:t>(</a:t>
                      </a:r>
                      <a:r>
                        <a:rPr lang="ko-KR" sz="1050" dirty="0">
                          <a:effectLst/>
                        </a:rPr>
                        <a:t>인덱스</a:t>
                      </a:r>
                      <a:r>
                        <a:rPr lang="en-US" sz="1050" dirty="0">
                          <a:effectLst/>
                        </a:rPr>
                        <a:t>, </a:t>
                      </a:r>
                      <a:r>
                        <a:rPr lang="ko-KR" sz="1050" dirty="0">
                          <a:effectLst/>
                        </a:rPr>
                        <a:t>텍스트 의학용어 검색</a:t>
                      </a:r>
                      <a:r>
                        <a:rPr lang="en-US" sz="1050" dirty="0">
                          <a:effectLst/>
                        </a:rPr>
                        <a:t>, </a:t>
                      </a:r>
                      <a:r>
                        <a:rPr lang="ko-KR" sz="1050" dirty="0">
                          <a:effectLst/>
                        </a:rPr>
                        <a:t>단어장</a:t>
                      </a:r>
                      <a:r>
                        <a:rPr lang="en-US" sz="1050" dirty="0">
                          <a:effectLst/>
                        </a:rPr>
                        <a:t>) </a:t>
                      </a:r>
                      <a:r>
                        <a:rPr lang="ko-KR" sz="1050" dirty="0">
                          <a:effectLst/>
                        </a:rPr>
                        <a:t>수정</a:t>
                      </a:r>
                      <a:r>
                        <a:rPr lang="en-US" sz="1050" dirty="0">
                          <a:effectLst/>
                        </a:rPr>
                        <a:t>, </a:t>
                      </a:r>
                      <a:r>
                        <a:rPr lang="ko-KR" sz="1050" dirty="0">
                          <a:effectLst/>
                        </a:rPr>
                        <a:t>전체적인 내용</a:t>
                      </a:r>
                      <a:r>
                        <a:rPr lang="en-US" sz="1050" dirty="0">
                          <a:effectLst/>
                        </a:rPr>
                        <a:t>(</a:t>
                      </a:r>
                      <a:r>
                        <a:rPr lang="ko-KR" sz="1050" dirty="0">
                          <a:effectLst/>
                        </a:rPr>
                        <a:t>개발 범위</a:t>
                      </a:r>
                      <a:r>
                        <a:rPr lang="en-US" sz="1050" dirty="0">
                          <a:effectLst/>
                        </a:rPr>
                        <a:t>, </a:t>
                      </a:r>
                      <a:r>
                        <a:rPr lang="ko-KR" sz="1050" dirty="0">
                          <a:effectLst/>
                        </a:rPr>
                        <a:t>용어 정의</a:t>
                      </a:r>
                      <a:r>
                        <a:rPr lang="en-US" sz="1050" dirty="0">
                          <a:effectLst/>
                        </a:rPr>
                        <a:t>, </a:t>
                      </a:r>
                      <a:r>
                        <a:rPr lang="ko-KR" sz="1050" dirty="0">
                          <a:effectLst/>
                        </a:rPr>
                        <a:t>앱 사용 환경</a:t>
                      </a:r>
                      <a:r>
                        <a:rPr lang="en-US" sz="1050" dirty="0">
                          <a:effectLst/>
                        </a:rPr>
                        <a:t>, </a:t>
                      </a:r>
                      <a:r>
                        <a:rPr lang="ko-KR" sz="1050" dirty="0">
                          <a:effectLst/>
                        </a:rPr>
                        <a:t>개발 환경</a:t>
                      </a:r>
                      <a:r>
                        <a:rPr lang="en-US" sz="1050" dirty="0">
                          <a:effectLst/>
                        </a:rPr>
                        <a:t>) </a:t>
                      </a:r>
                      <a:r>
                        <a:rPr lang="ko-KR" sz="1050" dirty="0">
                          <a:effectLst/>
                        </a:rPr>
                        <a:t>수정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err="1">
                          <a:effectLst/>
                        </a:rPr>
                        <a:t>조성은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64112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2023-06-02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1.0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>
                          <a:effectLst/>
                        </a:rPr>
                        <a:t>발음기능에 대한 전체적인 내용 기제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err="1">
                          <a:effectLst/>
                        </a:rPr>
                        <a:t>장혜민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9118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2023-06-02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1.0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>
                          <a:effectLst/>
                        </a:rPr>
                        <a:t>전체적인 문서 작성 및 정리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 err="1">
                          <a:effectLst/>
                        </a:rPr>
                        <a:t>김예희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556837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2023-06-04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1.0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>
                          <a:effectLst/>
                        </a:rPr>
                        <a:t>인터페이스 내용 추가 및 수정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>
                          <a:effectLst/>
                        </a:rPr>
                        <a:t>조성은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580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85190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946</Words>
  <Application>Microsoft Office PowerPoint</Application>
  <PresentationFormat>와이드스크린</PresentationFormat>
  <Paragraphs>279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G마켓 산스 TTF Bold</vt:lpstr>
      <vt:lpstr>Arial</vt:lpstr>
      <vt:lpstr>맑은 고딕</vt:lpstr>
      <vt:lpstr>Times New Roman</vt:lpstr>
      <vt:lpstr>G마켓 산스 TTF Medium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조성은</cp:lastModifiedBy>
  <cp:revision>97</cp:revision>
  <dcterms:created xsi:type="dcterms:W3CDTF">2023-05-21T07:17:21Z</dcterms:created>
  <dcterms:modified xsi:type="dcterms:W3CDTF">2023-06-11T12:09:48Z</dcterms:modified>
</cp:coreProperties>
</file>